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Robo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Roboto-regular.fntdata"/><Relationship Id="rId21" Type="http://schemas.openxmlformats.org/officeDocument/2006/relationships/slide" Target="slides/slide15.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5" Type="http://schemas.openxmlformats.org/officeDocument/2006/relationships/font" Target="fonts/Roboto-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745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 type="tx">
  <p:cSld name="TITLE_AND_BODY">
    <p:bg>
      <p:bgPr>
        <a:solidFill>
          <a:srgbClr val="4285F4"/>
        </a:solidFill>
      </p:bgPr>
    </p:bg>
    <p:spTree>
      <p:nvGrpSpPr>
        <p:cNvPr id="67" name="Shape 67"/>
        <p:cNvGrpSpPr/>
        <p:nvPr/>
      </p:nvGrpSpPr>
      <p:grpSpPr>
        <a:xfrm>
          <a:off x="0" y="0"/>
          <a:ext cx="0" cy="0"/>
          <a:chOff x="0" y="0"/>
          <a:chExt cx="0" cy="0"/>
        </a:xfrm>
      </p:grpSpPr>
      <p:sp>
        <p:nvSpPr>
          <p:cNvPr id="68" name="Google Shape;68;p14"/>
          <p:cNvSpPr/>
          <p:nvPr/>
        </p:nvSpPr>
        <p:spPr>
          <a:xfrm flipH="1" rot="10800000">
            <a:off x="0" y="1686000"/>
            <a:ext cx="9144000" cy="3457500"/>
          </a:xfrm>
          <a:prstGeom prst="rect">
            <a:avLst/>
          </a:prstGeom>
          <a:solidFill>
            <a:schemeClr val="accent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9" name="Google Shape;69;p14"/>
          <p:cNvSpPr/>
          <p:nvPr/>
        </p:nvSpPr>
        <p:spPr>
          <a:xfrm>
            <a:off x="0" y="1685999"/>
            <a:ext cx="9144000" cy="10860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0" name="Google Shape;70;p14"/>
          <p:cNvSpPr txBox="1"/>
          <p:nvPr>
            <p:ph type="title"/>
          </p:nvPr>
        </p:nvSpPr>
        <p:spPr>
          <a:xfrm>
            <a:off x="471900" y="738725"/>
            <a:ext cx="8222100" cy="767701"/>
          </a:xfrm>
          <a:prstGeom prst="rect">
            <a:avLst/>
          </a:prstGeom>
          <a:noFill/>
          <a:ln>
            <a:noFill/>
          </a:ln>
        </p:spPr>
        <p:txBody>
          <a:bodyPr anchorCtr="0" anchor="b" bIns="91400" lIns="91400" spcFirstLastPara="1" rIns="91400" wrap="square" tIns="91400">
            <a:normAutofit/>
          </a:bodyPr>
          <a:lstStyle>
            <a:lvl1pPr lvl="0" algn="l">
              <a:lnSpc>
                <a:spcPct val="100000"/>
              </a:lnSpc>
              <a:spcBef>
                <a:spcPts val="0"/>
              </a:spcBef>
              <a:spcAft>
                <a:spcPts val="0"/>
              </a:spcAft>
              <a:buClr>
                <a:srgbClr val="FFFFFF"/>
              </a:buClr>
              <a:buSzPts val="1800"/>
              <a:buNone/>
              <a:defRPr/>
            </a:lvl1pPr>
            <a:lvl2pPr lvl="1" algn="l">
              <a:lnSpc>
                <a:spcPct val="100000"/>
              </a:lnSpc>
              <a:spcBef>
                <a:spcPts val="0"/>
              </a:spcBef>
              <a:spcAft>
                <a:spcPts val="0"/>
              </a:spcAft>
              <a:buClr>
                <a:srgbClr val="FFFFFF"/>
              </a:buClr>
              <a:buSzPts val="1800"/>
              <a:buNone/>
              <a:defRPr/>
            </a:lvl2pPr>
            <a:lvl3pPr lvl="2" algn="l">
              <a:lnSpc>
                <a:spcPct val="100000"/>
              </a:lnSpc>
              <a:spcBef>
                <a:spcPts val="0"/>
              </a:spcBef>
              <a:spcAft>
                <a:spcPts val="0"/>
              </a:spcAft>
              <a:buClr>
                <a:srgbClr val="FFFFFF"/>
              </a:buClr>
              <a:buSzPts val="1800"/>
              <a:buNone/>
              <a:defRPr/>
            </a:lvl3pPr>
            <a:lvl4pPr lvl="3" algn="l">
              <a:lnSpc>
                <a:spcPct val="100000"/>
              </a:lnSpc>
              <a:spcBef>
                <a:spcPts val="0"/>
              </a:spcBef>
              <a:spcAft>
                <a:spcPts val="0"/>
              </a:spcAft>
              <a:buClr>
                <a:srgbClr val="FFFFFF"/>
              </a:buClr>
              <a:buSzPts val="1800"/>
              <a:buNone/>
              <a:defRPr/>
            </a:lvl4pPr>
            <a:lvl5pPr lvl="4" algn="l">
              <a:lnSpc>
                <a:spcPct val="100000"/>
              </a:lnSpc>
              <a:spcBef>
                <a:spcPts val="0"/>
              </a:spcBef>
              <a:spcAft>
                <a:spcPts val="0"/>
              </a:spcAft>
              <a:buClr>
                <a:srgbClr val="FFFFFF"/>
              </a:buClr>
              <a:buSzPts val="1800"/>
              <a:buNone/>
              <a:defRPr/>
            </a:lvl5pPr>
            <a:lvl6pPr lvl="5" algn="l">
              <a:lnSpc>
                <a:spcPct val="100000"/>
              </a:lnSpc>
              <a:spcBef>
                <a:spcPts val="0"/>
              </a:spcBef>
              <a:spcAft>
                <a:spcPts val="0"/>
              </a:spcAft>
              <a:buClr>
                <a:srgbClr val="FFFFFF"/>
              </a:buClr>
              <a:buSzPts val="1800"/>
              <a:buNone/>
              <a:defRPr/>
            </a:lvl6pPr>
            <a:lvl7pPr lvl="6" algn="l">
              <a:lnSpc>
                <a:spcPct val="100000"/>
              </a:lnSpc>
              <a:spcBef>
                <a:spcPts val="0"/>
              </a:spcBef>
              <a:spcAft>
                <a:spcPts val="0"/>
              </a:spcAft>
              <a:buClr>
                <a:srgbClr val="FFFFFF"/>
              </a:buClr>
              <a:buSzPts val="1800"/>
              <a:buNone/>
              <a:defRPr/>
            </a:lvl7pPr>
            <a:lvl8pPr lvl="7" algn="l">
              <a:lnSpc>
                <a:spcPct val="100000"/>
              </a:lnSpc>
              <a:spcBef>
                <a:spcPts val="0"/>
              </a:spcBef>
              <a:spcAft>
                <a:spcPts val="0"/>
              </a:spcAft>
              <a:buClr>
                <a:srgbClr val="FFFFFF"/>
              </a:buClr>
              <a:buSzPts val="1800"/>
              <a:buNone/>
              <a:defRPr/>
            </a:lvl8pPr>
            <a:lvl9pPr lvl="8" algn="l">
              <a:lnSpc>
                <a:spcPct val="100000"/>
              </a:lnSpc>
              <a:spcBef>
                <a:spcPts val="0"/>
              </a:spcBef>
              <a:spcAft>
                <a:spcPts val="0"/>
              </a:spcAft>
              <a:buClr>
                <a:srgbClr val="FFFFFF"/>
              </a:buClr>
              <a:buSzPts val="1800"/>
              <a:buNone/>
              <a:defRPr/>
            </a:lvl9pPr>
          </a:lstStyle>
          <a:p/>
        </p:txBody>
      </p:sp>
      <p:sp>
        <p:nvSpPr>
          <p:cNvPr id="71" name="Google Shape;71;p14"/>
          <p:cNvSpPr txBox="1"/>
          <p:nvPr>
            <p:ph idx="1" type="body"/>
          </p:nvPr>
        </p:nvSpPr>
        <p:spPr>
          <a:xfrm>
            <a:off x="471900" y="1919074"/>
            <a:ext cx="8222100" cy="2710201"/>
          </a:xfrm>
          <a:prstGeom prst="rect">
            <a:avLst/>
          </a:prstGeom>
          <a:noFill/>
          <a:ln>
            <a:noFill/>
          </a:ln>
        </p:spPr>
        <p:txBody>
          <a:bodyPr anchorCtr="0" anchor="t" bIns="91400" lIns="91400" spcFirstLastPara="1" rIns="91400" wrap="square" tIns="91400">
            <a:normAutofit/>
          </a:bodyPr>
          <a:lstStyle>
            <a:lvl1pPr indent="-342900" lvl="0" marL="457200" algn="l">
              <a:lnSpc>
                <a:spcPct val="115000"/>
              </a:lnSpc>
              <a:spcBef>
                <a:spcPts val="0"/>
              </a:spcBef>
              <a:spcAft>
                <a:spcPts val="0"/>
              </a:spcAft>
              <a:buSzPts val="18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72" name="Google Shape;72;p14"/>
          <p:cNvSpPr txBox="1"/>
          <p:nvPr>
            <p:ph idx="12" type="sldNum"/>
          </p:nvPr>
        </p:nvSpPr>
        <p:spPr>
          <a:xfrm>
            <a:off x="8735428" y="4724798"/>
            <a:ext cx="336813" cy="335251"/>
          </a:xfrm>
          <a:prstGeom prst="rect">
            <a:avLst/>
          </a:prstGeom>
          <a:noFill/>
          <a:ln>
            <a:noFill/>
          </a:ln>
        </p:spPr>
        <p:txBody>
          <a:bodyPr anchorCtr="0" anchor="ctr" bIns="91400" lIns="91400" spcFirstLastPara="1" rIns="91400" wrap="square" tIns="91400">
            <a:normAutofit/>
          </a:bodyPr>
          <a:lstStyle>
            <a:lvl1pPr indent="0" lvl="0" marL="0" algn="r">
              <a:lnSpc>
                <a:spcPct val="100000"/>
              </a:lnSpc>
              <a:spcBef>
                <a:spcPts val="0"/>
              </a:spcBef>
              <a:spcAft>
                <a:spcPts val="0"/>
              </a:spcAft>
              <a:buNone/>
              <a:defRPr sz="1000">
                <a:solidFill>
                  <a:srgbClr val="737373"/>
                </a:solidFill>
                <a:latin typeface="Roboto"/>
                <a:ea typeface="Roboto"/>
                <a:cs typeface="Roboto"/>
                <a:sym typeface="Roboto"/>
              </a:defRPr>
            </a:lvl1pPr>
            <a:lvl2pPr indent="0" lvl="1" marL="0" algn="r">
              <a:lnSpc>
                <a:spcPct val="100000"/>
              </a:lnSpc>
              <a:spcBef>
                <a:spcPts val="0"/>
              </a:spcBef>
              <a:spcAft>
                <a:spcPts val="0"/>
              </a:spcAft>
              <a:buNone/>
              <a:defRPr sz="1000">
                <a:solidFill>
                  <a:srgbClr val="737373"/>
                </a:solidFill>
                <a:latin typeface="Roboto"/>
                <a:ea typeface="Roboto"/>
                <a:cs typeface="Roboto"/>
                <a:sym typeface="Roboto"/>
              </a:defRPr>
            </a:lvl2pPr>
            <a:lvl3pPr indent="0" lvl="2" marL="0" algn="r">
              <a:lnSpc>
                <a:spcPct val="100000"/>
              </a:lnSpc>
              <a:spcBef>
                <a:spcPts val="0"/>
              </a:spcBef>
              <a:spcAft>
                <a:spcPts val="0"/>
              </a:spcAft>
              <a:buNone/>
              <a:defRPr sz="1000">
                <a:solidFill>
                  <a:srgbClr val="737373"/>
                </a:solidFill>
                <a:latin typeface="Roboto"/>
                <a:ea typeface="Roboto"/>
                <a:cs typeface="Roboto"/>
                <a:sym typeface="Roboto"/>
              </a:defRPr>
            </a:lvl3pPr>
            <a:lvl4pPr indent="0" lvl="3" marL="0" algn="r">
              <a:lnSpc>
                <a:spcPct val="100000"/>
              </a:lnSpc>
              <a:spcBef>
                <a:spcPts val="0"/>
              </a:spcBef>
              <a:spcAft>
                <a:spcPts val="0"/>
              </a:spcAft>
              <a:buNone/>
              <a:defRPr sz="1000">
                <a:solidFill>
                  <a:srgbClr val="737373"/>
                </a:solidFill>
                <a:latin typeface="Roboto"/>
                <a:ea typeface="Roboto"/>
                <a:cs typeface="Roboto"/>
                <a:sym typeface="Roboto"/>
              </a:defRPr>
            </a:lvl4pPr>
            <a:lvl5pPr indent="0" lvl="4" marL="0" algn="r">
              <a:lnSpc>
                <a:spcPct val="100000"/>
              </a:lnSpc>
              <a:spcBef>
                <a:spcPts val="0"/>
              </a:spcBef>
              <a:spcAft>
                <a:spcPts val="0"/>
              </a:spcAft>
              <a:buNone/>
              <a:defRPr sz="1000">
                <a:solidFill>
                  <a:srgbClr val="737373"/>
                </a:solidFill>
                <a:latin typeface="Roboto"/>
                <a:ea typeface="Roboto"/>
                <a:cs typeface="Roboto"/>
                <a:sym typeface="Roboto"/>
              </a:defRPr>
            </a:lvl5pPr>
            <a:lvl6pPr indent="0" lvl="5" marL="0" algn="r">
              <a:lnSpc>
                <a:spcPct val="100000"/>
              </a:lnSpc>
              <a:spcBef>
                <a:spcPts val="0"/>
              </a:spcBef>
              <a:spcAft>
                <a:spcPts val="0"/>
              </a:spcAft>
              <a:buNone/>
              <a:defRPr sz="1000">
                <a:solidFill>
                  <a:srgbClr val="737373"/>
                </a:solidFill>
                <a:latin typeface="Roboto"/>
                <a:ea typeface="Roboto"/>
                <a:cs typeface="Roboto"/>
                <a:sym typeface="Roboto"/>
              </a:defRPr>
            </a:lvl6pPr>
            <a:lvl7pPr indent="0" lvl="6" marL="0" algn="r">
              <a:lnSpc>
                <a:spcPct val="100000"/>
              </a:lnSpc>
              <a:spcBef>
                <a:spcPts val="0"/>
              </a:spcBef>
              <a:spcAft>
                <a:spcPts val="0"/>
              </a:spcAft>
              <a:buNone/>
              <a:defRPr sz="1000">
                <a:solidFill>
                  <a:srgbClr val="737373"/>
                </a:solidFill>
                <a:latin typeface="Roboto"/>
                <a:ea typeface="Roboto"/>
                <a:cs typeface="Roboto"/>
                <a:sym typeface="Roboto"/>
              </a:defRPr>
            </a:lvl7pPr>
            <a:lvl8pPr indent="0" lvl="7" marL="0" algn="r">
              <a:lnSpc>
                <a:spcPct val="100000"/>
              </a:lnSpc>
              <a:spcBef>
                <a:spcPts val="0"/>
              </a:spcBef>
              <a:spcAft>
                <a:spcPts val="0"/>
              </a:spcAft>
              <a:buNone/>
              <a:defRPr sz="1000">
                <a:solidFill>
                  <a:srgbClr val="737373"/>
                </a:solidFill>
                <a:latin typeface="Roboto"/>
                <a:ea typeface="Roboto"/>
                <a:cs typeface="Roboto"/>
                <a:sym typeface="Roboto"/>
              </a:defRPr>
            </a:lvl8pPr>
            <a:lvl9pPr indent="0" lvl="8" marL="0" algn="r">
              <a:lnSpc>
                <a:spcPct val="100000"/>
              </a:lnSpc>
              <a:spcBef>
                <a:spcPts val="0"/>
              </a:spcBef>
              <a:spcAft>
                <a:spcPts val="0"/>
              </a:spcAft>
              <a:buNone/>
              <a:defRPr sz="1000">
                <a:solidFill>
                  <a:srgbClr val="73737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rgbClr val="4285F4"/>
        </a:solidFill>
      </p:bgPr>
    </p:bg>
    <p:spTree>
      <p:nvGrpSpPr>
        <p:cNvPr id="73" name="Shape 73"/>
        <p:cNvGrpSpPr/>
        <p:nvPr/>
      </p:nvGrpSpPr>
      <p:grpSpPr>
        <a:xfrm>
          <a:off x="0" y="0"/>
          <a:ext cx="0" cy="0"/>
          <a:chOff x="0" y="0"/>
          <a:chExt cx="0" cy="0"/>
        </a:xfrm>
      </p:grpSpPr>
      <p:sp>
        <p:nvSpPr>
          <p:cNvPr id="74" name="Google Shape;74;p15"/>
          <p:cNvSpPr/>
          <p:nvPr/>
        </p:nvSpPr>
        <p:spPr>
          <a:xfrm flipH="1">
            <a:off x="8246400" y="4245924"/>
            <a:ext cx="897600" cy="897600"/>
          </a:xfrm>
          <a:custGeom>
            <a:rect b="b" l="l" r="r" t="t"/>
            <a:pathLst>
              <a:path extrusionOk="0" h="21600" w="21600">
                <a:moveTo>
                  <a:pt x="0" y="21600"/>
                </a:moveTo>
                <a:lnTo>
                  <a:pt x="21600" y="21600"/>
                </a:lnTo>
                <a:lnTo>
                  <a:pt x="0" y="0"/>
                </a:ln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5" name="Google Shape;75;p15"/>
          <p:cNvSpPr/>
          <p:nvPr/>
        </p:nvSpPr>
        <p:spPr>
          <a:xfrm flipH="1">
            <a:off x="8246400" y="4245874"/>
            <a:ext cx="897600" cy="897600"/>
          </a:xfrm>
          <a:custGeom>
            <a:rect b="b" l="l" r="r" t="t"/>
            <a:pathLst>
              <a:path extrusionOk="0" h="21600" w="21600">
                <a:moveTo>
                  <a:pt x="0" y="0"/>
                </a:moveTo>
                <a:lnTo>
                  <a:pt x="18000" y="0"/>
                </a:lnTo>
                <a:cubicBezTo>
                  <a:pt x="19988" y="0"/>
                  <a:pt x="21600" y="1612"/>
                  <a:pt x="21600" y="3600"/>
                </a:cubicBezTo>
                <a:lnTo>
                  <a:pt x="21600" y="21600"/>
                </a:lnTo>
                <a:lnTo>
                  <a:pt x="0" y="21600"/>
                </a:lnTo>
                <a:close/>
              </a:path>
            </a:pathLst>
          </a:custGeom>
          <a:solidFill>
            <a:srgbClr val="FFFFFF">
              <a:alpha val="67450"/>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6" name="Google Shape;76;p15"/>
          <p:cNvSpPr txBox="1"/>
          <p:nvPr>
            <p:ph type="title"/>
          </p:nvPr>
        </p:nvSpPr>
        <p:spPr>
          <a:xfrm>
            <a:off x="390525" y="1819275"/>
            <a:ext cx="8222100" cy="933600"/>
          </a:xfrm>
          <a:prstGeom prst="rect">
            <a:avLst/>
          </a:prstGeom>
          <a:noFill/>
          <a:ln>
            <a:noFill/>
          </a:ln>
        </p:spPr>
        <p:txBody>
          <a:bodyPr anchorCtr="0" anchor="b" bIns="91400" lIns="91400" spcFirstLastPara="1" rIns="91400" wrap="square" tIns="91400">
            <a:normAutofit/>
          </a:bodyPr>
          <a:lstStyle>
            <a:lvl1pPr lvl="0" algn="l">
              <a:lnSpc>
                <a:spcPct val="100000"/>
              </a:lnSpc>
              <a:spcBef>
                <a:spcPts val="0"/>
              </a:spcBef>
              <a:spcAft>
                <a:spcPts val="0"/>
              </a:spcAft>
              <a:buClr>
                <a:srgbClr val="FFFFFF"/>
              </a:buClr>
              <a:buSzPts val="4800"/>
              <a:buFont typeface="Roboto"/>
              <a:buNone/>
              <a:defRPr sz="4800"/>
            </a:lvl1pPr>
            <a:lvl2pPr lvl="1" algn="l">
              <a:lnSpc>
                <a:spcPct val="100000"/>
              </a:lnSpc>
              <a:spcBef>
                <a:spcPts val="0"/>
              </a:spcBef>
              <a:spcAft>
                <a:spcPts val="0"/>
              </a:spcAft>
              <a:buClr>
                <a:srgbClr val="FFFFFF"/>
              </a:buClr>
              <a:buSzPts val="1800"/>
              <a:buNone/>
              <a:defRPr/>
            </a:lvl2pPr>
            <a:lvl3pPr lvl="2" algn="l">
              <a:lnSpc>
                <a:spcPct val="100000"/>
              </a:lnSpc>
              <a:spcBef>
                <a:spcPts val="0"/>
              </a:spcBef>
              <a:spcAft>
                <a:spcPts val="0"/>
              </a:spcAft>
              <a:buClr>
                <a:srgbClr val="FFFFFF"/>
              </a:buClr>
              <a:buSzPts val="1800"/>
              <a:buNone/>
              <a:defRPr/>
            </a:lvl3pPr>
            <a:lvl4pPr lvl="3" algn="l">
              <a:lnSpc>
                <a:spcPct val="100000"/>
              </a:lnSpc>
              <a:spcBef>
                <a:spcPts val="0"/>
              </a:spcBef>
              <a:spcAft>
                <a:spcPts val="0"/>
              </a:spcAft>
              <a:buClr>
                <a:srgbClr val="FFFFFF"/>
              </a:buClr>
              <a:buSzPts val="1800"/>
              <a:buNone/>
              <a:defRPr/>
            </a:lvl4pPr>
            <a:lvl5pPr lvl="4" algn="l">
              <a:lnSpc>
                <a:spcPct val="100000"/>
              </a:lnSpc>
              <a:spcBef>
                <a:spcPts val="0"/>
              </a:spcBef>
              <a:spcAft>
                <a:spcPts val="0"/>
              </a:spcAft>
              <a:buClr>
                <a:srgbClr val="FFFFFF"/>
              </a:buClr>
              <a:buSzPts val="1800"/>
              <a:buNone/>
              <a:defRPr/>
            </a:lvl5pPr>
            <a:lvl6pPr lvl="5" algn="l">
              <a:lnSpc>
                <a:spcPct val="100000"/>
              </a:lnSpc>
              <a:spcBef>
                <a:spcPts val="0"/>
              </a:spcBef>
              <a:spcAft>
                <a:spcPts val="0"/>
              </a:spcAft>
              <a:buClr>
                <a:srgbClr val="FFFFFF"/>
              </a:buClr>
              <a:buSzPts val="1800"/>
              <a:buNone/>
              <a:defRPr/>
            </a:lvl6pPr>
            <a:lvl7pPr lvl="6" algn="l">
              <a:lnSpc>
                <a:spcPct val="100000"/>
              </a:lnSpc>
              <a:spcBef>
                <a:spcPts val="0"/>
              </a:spcBef>
              <a:spcAft>
                <a:spcPts val="0"/>
              </a:spcAft>
              <a:buClr>
                <a:srgbClr val="FFFFFF"/>
              </a:buClr>
              <a:buSzPts val="1800"/>
              <a:buNone/>
              <a:defRPr/>
            </a:lvl7pPr>
            <a:lvl8pPr lvl="7" algn="l">
              <a:lnSpc>
                <a:spcPct val="100000"/>
              </a:lnSpc>
              <a:spcBef>
                <a:spcPts val="0"/>
              </a:spcBef>
              <a:spcAft>
                <a:spcPts val="0"/>
              </a:spcAft>
              <a:buClr>
                <a:srgbClr val="FFFFFF"/>
              </a:buClr>
              <a:buSzPts val="1800"/>
              <a:buNone/>
              <a:defRPr/>
            </a:lvl8pPr>
            <a:lvl9pPr lvl="8" algn="l">
              <a:lnSpc>
                <a:spcPct val="100000"/>
              </a:lnSpc>
              <a:spcBef>
                <a:spcPts val="0"/>
              </a:spcBef>
              <a:spcAft>
                <a:spcPts val="0"/>
              </a:spcAft>
              <a:buClr>
                <a:srgbClr val="FFFFFF"/>
              </a:buClr>
              <a:buSzPts val="1800"/>
              <a:buNone/>
              <a:defRPr/>
            </a:lvl9pPr>
          </a:lstStyle>
          <a:p/>
        </p:txBody>
      </p:sp>
      <p:sp>
        <p:nvSpPr>
          <p:cNvPr id="77" name="Google Shape;77;p15"/>
          <p:cNvSpPr txBox="1"/>
          <p:nvPr>
            <p:ph idx="1" type="body"/>
          </p:nvPr>
        </p:nvSpPr>
        <p:spPr>
          <a:xfrm>
            <a:off x="390525" y="2789129"/>
            <a:ext cx="8222100" cy="432901"/>
          </a:xfrm>
          <a:prstGeom prst="rect">
            <a:avLst/>
          </a:prstGeom>
          <a:noFill/>
          <a:ln>
            <a:noFill/>
          </a:ln>
        </p:spPr>
        <p:txBody>
          <a:bodyPr anchorCtr="0" anchor="t" bIns="91400" lIns="91400" spcFirstLastPara="1" rIns="91400" wrap="square" tIns="91400">
            <a:normAutofit/>
          </a:bodyPr>
          <a:lstStyle>
            <a:lvl1pPr indent="-228600" lvl="0" marL="457200" algn="l">
              <a:lnSpc>
                <a:spcPct val="100000"/>
              </a:lnSpc>
              <a:spcBef>
                <a:spcPts val="0"/>
              </a:spcBef>
              <a:spcAft>
                <a:spcPts val="0"/>
              </a:spcAft>
              <a:buClr>
                <a:srgbClr val="FFFFFF"/>
              </a:buClr>
              <a:buSzPts val="1800"/>
              <a:buFont typeface="Roboto"/>
              <a:buNone/>
              <a:defRPr>
                <a:solidFill>
                  <a:srgbClr val="FFFFFF"/>
                </a:solidFill>
              </a:defRPr>
            </a:lvl1pPr>
            <a:lvl2pPr indent="-228600" lvl="1" marL="914400" algn="l">
              <a:lnSpc>
                <a:spcPct val="100000"/>
              </a:lnSpc>
              <a:spcBef>
                <a:spcPts val="0"/>
              </a:spcBef>
              <a:spcAft>
                <a:spcPts val="0"/>
              </a:spcAft>
              <a:buClr>
                <a:srgbClr val="FFFFFF"/>
              </a:buClr>
              <a:buSzPts val="1800"/>
              <a:buFont typeface="Roboto"/>
              <a:buNone/>
              <a:defRPr>
                <a:solidFill>
                  <a:srgbClr val="FFFFFF"/>
                </a:solidFill>
              </a:defRPr>
            </a:lvl2pPr>
            <a:lvl3pPr indent="-228600" lvl="2" marL="1371600" algn="l">
              <a:lnSpc>
                <a:spcPct val="100000"/>
              </a:lnSpc>
              <a:spcBef>
                <a:spcPts val="0"/>
              </a:spcBef>
              <a:spcAft>
                <a:spcPts val="0"/>
              </a:spcAft>
              <a:buClr>
                <a:srgbClr val="FFFFFF"/>
              </a:buClr>
              <a:buSzPts val="1800"/>
              <a:buFont typeface="Roboto"/>
              <a:buNone/>
              <a:defRPr>
                <a:solidFill>
                  <a:srgbClr val="FFFFFF"/>
                </a:solidFill>
              </a:defRPr>
            </a:lvl3pPr>
            <a:lvl4pPr indent="-228600" lvl="3" marL="1828800" algn="l">
              <a:lnSpc>
                <a:spcPct val="100000"/>
              </a:lnSpc>
              <a:spcBef>
                <a:spcPts val="0"/>
              </a:spcBef>
              <a:spcAft>
                <a:spcPts val="0"/>
              </a:spcAft>
              <a:buClr>
                <a:srgbClr val="FFFFFF"/>
              </a:buClr>
              <a:buSzPts val="1800"/>
              <a:buFont typeface="Roboto"/>
              <a:buNone/>
              <a:defRPr>
                <a:solidFill>
                  <a:srgbClr val="FFFFFF"/>
                </a:solidFill>
              </a:defRPr>
            </a:lvl4pPr>
            <a:lvl5pPr indent="-228600" lvl="4" marL="2286000" algn="l">
              <a:lnSpc>
                <a:spcPct val="100000"/>
              </a:lnSpc>
              <a:spcBef>
                <a:spcPts val="0"/>
              </a:spcBef>
              <a:spcAft>
                <a:spcPts val="0"/>
              </a:spcAft>
              <a:buClr>
                <a:srgbClr val="FFFFFF"/>
              </a:buClr>
              <a:buSzPts val="1800"/>
              <a:buFont typeface="Roboto"/>
              <a:buNone/>
              <a:defRPr>
                <a:solidFill>
                  <a:srgbClr val="FFFFFF"/>
                </a:solidFill>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78" name="Google Shape;78;p15"/>
          <p:cNvSpPr txBox="1"/>
          <p:nvPr>
            <p:ph idx="12" type="sldNum"/>
          </p:nvPr>
        </p:nvSpPr>
        <p:spPr>
          <a:xfrm>
            <a:off x="8735428" y="4724798"/>
            <a:ext cx="336813" cy="335251"/>
          </a:xfrm>
          <a:prstGeom prst="rect">
            <a:avLst/>
          </a:prstGeom>
          <a:noFill/>
          <a:ln>
            <a:noFill/>
          </a:ln>
        </p:spPr>
        <p:txBody>
          <a:bodyPr anchorCtr="0" anchor="ctr" bIns="91400" lIns="91400" spcFirstLastPara="1" rIns="91400" wrap="square" tIns="91400">
            <a:normAutofit/>
          </a:bodyPr>
          <a:lstStyle>
            <a:lvl1pPr indent="0" lvl="0" marL="0" algn="r">
              <a:lnSpc>
                <a:spcPct val="100000"/>
              </a:lnSpc>
              <a:spcBef>
                <a:spcPts val="0"/>
              </a:spcBef>
              <a:spcAft>
                <a:spcPts val="0"/>
              </a:spcAft>
              <a:buNone/>
              <a:defRPr sz="1000">
                <a:solidFill>
                  <a:srgbClr val="737373"/>
                </a:solidFill>
                <a:latin typeface="Roboto"/>
                <a:ea typeface="Roboto"/>
                <a:cs typeface="Roboto"/>
                <a:sym typeface="Roboto"/>
              </a:defRPr>
            </a:lvl1pPr>
            <a:lvl2pPr indent="0" lvl="1" marL="0" algn="r">
              <a:lnSpc>
                <a:spcPct val="100000"/>
              </a:lnSpc>
              <a:spcBef>
                <a:spcPts val="0"/>
              </a:spcBef>
              <a:spcAft>
                <a:spcPts val="0"/>
              </a:spcAft>
              <a:buNone/>
              <a:defRPr sz="1000">
                <a:solidFill>
                  <a:srgbClr val="737373"/>
                </a:solidFill>
                <a:latin typeface="Roboto"/>
                <a:ea typeface="Roboto"/>
                <a:cs typeface="Roboto"/>
                <a:sym typeface="Roboto"/>
              </a:defRPr>
            </a:lvl2pPr>
            <a:lvl3pPr indent="0" lvl="2" marL="0" algn="r">
              <a:lnSpc>
                <a:spcPct val="100000"/>
              </a:lnSpc>
              <a:spcBef>
                <a:spcPts val="0"/>
              </a:spcBef>
              <a:spcAft>
                <a:spcPts val="0"/>
              </a:spcAft>
              <a:buNone/>
              <a:defRPr sz="1000">
                <a:solidFill>
                  <a:srgbClr val="737373"/>
                </a:solidFill>
                <a:latin typeface="Roboto"/>
                <a:ea typeface="Roboto"/>
                <a:cs typeface="Roboto"/>
                <a:sym typeface="Roboto"/>
              </a:defRPr>
            </a:lvl3pPr>
            <a:lvl4pPr indent="0" lvl="3" marL="0" algn="r">
              <a:lnSpc>
                <a:spcPct val="100000"/>
              </a:lnSpc>
              <a:spcBef>
                <a:spcPts val="0"/>
              </a:spcBef>
              <a:spcAft>
                <a:spcPts val="0"/>
              </a:spcAft>
              <a:buNone/>
              <a:defRPr sz="1000">
                <a:solidFill>
                  <a:srgbClr val="737373"/>
                </a:solidFill>
                <a:latin typeface="Roboto"/>
                <a:ea typeface="Roboto"/>
                <a:cs typeface="Roboto"/>
                <a:sym typeface="Roboto"/>
              </a:defRPr>
            </a:lvl4pPr>
            <a:lvl5pPr indent="0" lvl="4" marL="0" algn="r">
              <a:lnSpc>
                <a:spcPct val="100000"/>
              </a:lnSpc>
              <a:spcBef>
                <a:spcPts val="0"/>
              </a:spcBef>
              <a:spcAft>
                <a:spcPts val="0"/>
              </a:spcAft>
              <a:buNone/>
              <a:defRPr sz="1000">
                <a:solidFill>
                  <a:srgbClr val="737373"/>
                </a:solidFill>
                <a:latin typeface="Roboto"/>
                <a:ea typeface="Roboto"/>
                <a:cs typeface="Roboto"/>
                <a:sym typeface="Roboto"/>
              </a:defRPr>
            </a:lvl5pPr>
            <a:lvl6pPr indent="0" lvl="5" marL="0" algn="r">
              <a:lnSpc>
                <a:spcPct val="100000"/>
              </a:lnSpc>
              <a:spcBef>
                <a:spcPts val="0"/>
              </a:spcBef>
              <a:spcAft>
                <a:spcPts val="0"/>
              </a:spcAft>
              <a:buNone/>
              <a:defRPr sz="1000">
                <a:solidFill>
                  <a:srgbClr val="737373"/>
                </a:solidFill>
                <a:latin typeface="Roboto"/>
                <a:ea typeface="Roboto"/>
                <a:cs typeface="Roboto"/>
                <a:sym typeface="Roboto"/>
              </a:defRPr>
            </a:lvl6pPr>
            <a:lvl7pPr indent="0" lvl="6" marL="0" algn="r">
              <a:lnSpc>
                <a:spcPct val="100000"/>
              </a:lnSpc>
              <a:spcBef>
                <a:spcPts val="0"/>
              </a:spcBef>
              <a:spcAft>
                <a:spcPts val="0"/>
              </a:spcAft>
              <a:buNone/>
              <a:defRPr sz="1000">
                <a:solidFill>
                  <a:srgbClr val="737373"/>
                </a:solidFill>
                <a:latin typeface="Roboto"/>
                <a:ea typeface="Roboto"/>
                <a:cs typeface="Roboto"/>
                <a:sym typeface="Roboto"/>
              </a:defRPr>
            </a:lvl7pPr>
            <a:lvl8pPr indent="0" lvl="7" marL="0" algn="r">
              <a:lnSpc>
                <a:spcPct val="100000"/>
              </a:lnSpc>
              <a:spcBef>
                <a:spcPts val="0"/>
              </a:spcBef>
              <a:spcAft>
                <a:spcPts val="0"/>
              </a:spcAft>
              <a:buNone/>
              <a:defRPr sz="1000">
                <a:solidFill>
                  <a:srgbClr val="737373"/>
                </a:solidFill>
                <a:latin typeface="Roboto"/>
                <a:ea typeface="Roboto"/>
                <a:cs typeface="Roboto"/>
                <a:sym typeface="Roboto"/>
              </a:defRPr>
            </a:lvl8pPr>
            <a:lvl9pPr indent="0" lvl="8" marL="0" algn="r">
              <a:lnSpc>
                <a:spcPct val="100000"/>
              </a:lnSpc>
              <a:spcBef>
                <a:spcPts val="0"/>
              </a:spcBef>
              <a:spcAft>
                <a:spcPts val="0"/>
              </a:spcAft>
              <a:buNone/>
              <a:defRPr sz="1000">
                <a:solidFill>
                  <a:srgbClr val="73737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 type="secHead">
  <p:cSld name="SECTION_HEADER">
    <p:bg>
      <p:bgPr>
        <a:solidFill>
          <a:srgbClr val="4285F4"/>
        </a:solidFill>
      </p:bgPr>
    </p:bg>
    <p:spTree>
      <p:nvGrpSpPr>
        <p:cNvPr id="79" name="Shape 79"/>
        <p:cNvGrpSpPr/>
        <p:nvPr/>
      </p:nvGrpSpPr>
      <p:grpSpPr>
        <a:xfrm>
          <a:off x="0" y="0"/>
          <a:ext cx="0" cy="0"/>
          <a:chOff x="0" y="0"/>
          <a:chExt cx="0" cy="0"/>
        </a:xfrm>
      </p:grpSpPr>
      <p:sp>
        <p:nvSpPr>
          <p:cNvPr id="80" name="Google Shape;80;p16"/>
          <p:cNvSpPr txBox="1"/>
          <p:nvPr>
            <p:ph type="title"/>
          </p:nvPr>
        </p:nvSpPr>
        <p:spPr>
          <a:xfrm>
            <a:off x="460950" y="2065350"/>
            <a:ext cx="8222100" cy="1012801"/>
          </a:xfrm>
          <a:prstGeom prst="rect">
            <a:avLst/>
          </a:prstGeom>
          <a:noFill/>
          <a:ln>
            <a:noFill/>
          </a:ln>
        </p:spPr>
        <p:txBody>
          <a:bodyPr anchorCtr="0" anchor="ctr" bIns="91400" lIns="91400" spcFirstLastPara="1" rIns="91400" wrap="square" tIns="91400">
            <a:normAutofit/>
          </a:bodyPr>
          <a:lstStyle>
            <a:lvl1pPr lvl="0" algn="l">
              <a:lnSpc>
                <a:spcPct val="100000"/>
              </a:lnSpc>
              <a:spcBef>
                <a:spcPts val="0"/>
              </a:spcBef>
              <a:spcAft>
                <a:spcPts val="0"/>
              </a:spcAft>
              <a:buClr>
                <a:srgbClr val="FFFFFF"/>
              </a:buClr>
              <a:buSzPts val="4200"/>
              <a:buFont typeface="Roboto"/>
              <a:buNone/>
              <a:defRPr sz="4200"/>
            </a:lvl1pPr>
            <a:lvl2pPr lvl="1" algn="l">
              <a:lnSpc>
                <a:spcPct val="100000"/>
              </a:lnSpc>
              <a:spcBef>
                <a:spcPts val="0"/>
              </a:spcBef>
              <a:spcAft>
                <a:spcPts val="0"/>
              </a:spcAft>
              <a:buClr>
                <a:srgbClr val="FFFFFF"/>
              </a:buClr>
              <a:buSzPts val="1800"/>
              <a:buNone/>
              <a:defRPr/>
            </a:lvl2pPr>
            <a:lvl3pPr lvl="2" algn="l">
              <a:lnSpc>
                <a:spcPct val="100000"/>
              </a:lnSpc>
              <a:spcBef>
                <a:spcPts val="0"/>
              </a:spcBef>
              <a:spcAft>
                <a:spcPts val="0"/>
              </a:spcAft>
              <a:buClr>
                <a:srgbClr val="FFFFFF"/>
              </a:buClr>
              <a:buSzPts val="1800"/>
              <a:buNone/>
              <a:defRPr/>
            </a:lvl3pPr>
            <a:lvl4pPr lvl="3" algn="l">
              <a:lnSpc>
                <a:spcPct val="100000"/>
              </a:lnSpc>
              <a:spcBef>
                <a:spcPts val="0"/>
              </a:spcBef>
              <a:spcAft>
                <a:spcPts val="0"/>
              </a:spcAft>
              <a:buClr>
                <a:srgbClr val="FFFFFF"/>
              </a:buClr>
              <a:buSzPts val="1800"/>
              <a:buNone/>
              <a:defRPr/>
            </a:lvl4pPr>
            <a:lvl5pPr lvl="4" algn="l">
              <a:lnSpc>
                <a:spcPct val="100000"/>
              </a:lnSpc>
              <a:spcBef>
                <a:spcPts val="0"/>
              </a:spcBef>
              <a:spcAft>
                <a:spcPts val="0"/>
              </a:spcAft>
              <a:buClr>
                <a:srgbClr val="FFFFFF"/>
              </a:buClr>
              <a:buSzPts val="1800"/>
              <a:buNone/>
              <a:defRPr/>
            </a:lvl5pPr>
            <a:lvl6pPr lvl="5" algn="l">
              <a:lnSpc>
                <a:spcPct val="100000"/>
              </a:lnSpc>
              <a:spcBef>
                <a:spcPts val="0"/>
              </a:spcBef>
              <a:spcAft>
                <a:spcPts val="0"/>
              </a:spcAft>
              <a:buClr>
                <a:srgbClr val="FFFFFF"/>
              </a:buClr>
              <a:buSzPts val="1800"/>
              <a:buNone/>
              <a:defRPr/>
            </a:lvl6pPr>
            <a:lvl7pPr lvl="6" algn="l">
              <a:lnSpc>
                <a:spcPct val="100000"/>
              </a:lnSpc>
              <a:spcBef>
                <a:spcPts val="0"/>
              </a:spcBef>
              <a:spcAft>
                <a:spcPts val="0"/>
              </a:spcAft>
              <a:buClr>
                <a:srgbClr val="FFFFFF"/>
              </a:buClr>
              <a:buSzPts val="1800"/>
              <a:buNone/>
              <a:defRPr/>
            </a:lvl7pPr>
            <a:lvl8pPr lvl="7" algn="l">
              <a:lnSpc>
                <a:spcPct val="100000"/>
              </a:lnSpc>
              <a:spcBef>
                <a:spcPts val="0"/>
              </a:spcBef>
              <a:spcAft>
                <a:spcPts val="0"/>
              </a:spcAft>
              <a:buClr>
                <a:srgbClr val="FFFFFF"/>
              </a:buClr>
              <a:buSzPts val="1800"/>
              <a:buNone/>
              <a:defRPr/>
            </a:lvl8pPr>
            <a:lvl9pPr lvl="8" algn="l">
              <a:lnSpc>
                <a:spcPct val="100000"/>
              </a:lnSpc>
              <a:spcBef>
                <a:spcPts val="0"/>
              </a:spcBef>
              <a:spcAft>
                <a:spcPts val="0"/>
              </a:spcAft>
              <a:buClr>
                <a:srgbClr val="FFFFFF"/>
              </a:buClr>
              <a:buSzPts val="1800"/>
              <a:buNone/>
              <a:defRPr/>
            </a:lvl9pPr>
          </a:lstStyle>
          <a:p/>
        </p:txBody>
      </p:sp>
      <p:sp>
        <p:nvSpPr>
          <p:cNvPr id="81" name="Google Shape;81;p16"/>
          <p:cNvSpPr txBox="1"/>
          <p:nvPr>
            <p:ph idx="12" type="sldNum"/>
          </p:nvPr>
        </p:nvSpPr>
        <p:spPr>
          <a:xfrm>
            <a:off x="8735428" y="4724798"/>
            <a:ext cx="336813" cy="335251"/>
          </a:xfrm>
          <a:prstGeom prst="rect">
            <a:avLst/>
          </a:prstGeom>
          <a:noFill/>
          <a:ln>
            <a:noFill/>
          </a:ln>
        </p:spPr>
        <p:txBody>
          <a:bodyPr anchorCtr="0" anchor="ctr" bIns="91400" lIns="91400" spcFirstLastPara="1" rIns="91400" wrap="square" tIns="91400">
            <a:normAutofit/>
          </a:bodyPr>
          <a:lstStyle>
            <a:lvl1pPr indent="0" lvl="0" marL="0" algn="r">
              <a:lnSpc>
                <a:spcPct val="100000"/>
              </a:lnSpc>
              <a:spcBef>
                <a:spcPts val="0"/>
              </a:spcBef>
              <a:spcAft>
                <a:spcPts val="0"/>
              </a:spcAft>
              <a:buNone/>
              <a:defRPr>
                <a:solidFill>
                  <a:srgbClr val="FFFFFF"/>
                </a:solidFill>
              </a:defRPr>
            </a:lvl1pPr>
            <a:lvl2pPr indent="0" lvl="1" marL="0" algn="r">
              <a:lnSpc>
                <a:spcPct val="100000"/>
              </a:lnSpc>
              <a:spcBef>
                <a:spcPts val="0"/>
              </a:spcBef>
              <a:spcAft>
                <a:spcPts val="0"/>
              </a:spcAft>
              <a:buNone/>
              <a:defRPr>
                <a:solidFill>
                  <a:srgbClr val="FFFFFF"/>
                </a:solidFill>
              </a:defRPr>
            </a:lvl2pPr>
            <a:lvl3pPr indent="0" lvl="2" marL="0" algn="r">
              <a:lnSpc>
                <a:spcPct val="100000"/>
              </a:lnSpc>
              <a:spcBef>
                <a:spcPts val="0"/>
              </a:spcBef>
              <a:spcAft>
                <a:spcPts val="0"/>
              </a:spcAft>
              <a:buNone/>
              <a:defRPr>
                <a:solidFill>
                  <a:srgbClr val="FFFFFF"/>
                </a:solidFill>
              </a:defRPr>
            </a:lvl3pPr>
            <a:lvl4pPr indent="0" lvl="3" marL="0" algn="r">
              <a:lnSpc>
                <a:spcPct val="100000"/>
              </a:lnSpc>
              <a:spcBef>
                <a:spcPts val="0"/>
              </a:spcBef>
              <a:spcAft>
                <a:spcPts val="0"/>
              </a:spcAft>
              <a:buNone/>
              <a:defRPr>
                <a:solidFill>
                  <a:srgbClr val="FFFFFF"/>
                </a:solidFill>
              </a:defRPr>
            </a:lvl4pPr>
            <a:lvl5pPr indent="0" lvl="4" marL="0" algn="r">
              <a:lnSpc>
                <a:spcPct val="100000"/>
              </a:lnSpc>
              <a:spcBef>
                <a:spcPts val="0"/>
              </a:spcBef>
              <a:spcAft>
                <a:spcPts val="0"/>
              </a:spcAft>
              <a:buNone/>
              <a:defRPr>
                <a:solidFill>
                  <a:srgbClr val="FFFFFF"/>
                </a:solidFill>
              </a:defRPr>
            </a:lvl5pPr>
            <a:lvl6pPr indent="0" lvl="5" marL="0" algn="r">
              <a:lnSpc>
                <a:spcPct val="100000"/>
              </a:lnSpc>
              <a:spcBef>
                <a:spcPts val="0"/>
              </a:spcBef>
              <a:spcAft>
                <a:spcPts val="0"/>
              </a:spcAft>
              <a:buNone/>
              <a:defRPr>
                <a:solidFill>
                  <a:srgbClr val="FFFFFF"/>
                </a:solidFill>
              </a:defRPr>
            </a:lvl6pPr>
            <a:lvl7pPr indent="0" lvl="6" marL="0" algn="r">
              <a:lnSpc>
                <a:spcPct val="100000"/>
              </a:lnSpc>
              <a:spcBef>
                <a:spcPts val="0"/>
              </a:spcBef>
              <a:spcAft>
                <a:spcPts val="0"/>
              </a:spcAft>
              <a:buNone/>
              <a:defRPr>
                <a:solidFill>
                  <a:srgbClr val="FFFFFF"/>
                </a:solidFill>
              </a:defRPr>
            </a:lvl7pPr>
            <a:lvl8pPr indent="0" lvl="7" marL="0" algn="r">
              <a:lnSpc>
                <a:spcPct val="100000"/>
              </a:lnSpc>
              <a:spcBef>
                <a:spcPts val="0"/>
              </a:spcBef>
              <a:spcAft>
                <a:spcPts val="0"/>
              </a:spcAft>
              <a:buNone/>
              <a:defRPr>
                <a:solidFill>
                  <a:srgbClr val="FFFFFF"/>
                </a:solidFill>
              </a:defRPr>
            </a:lvl8pPr>
            <a:lvl9pPr indent="0" lvl="8" marL="0" algn="r">
              <a:lnSpc>
                <a:spcPct val="100000"/>
              </a:lnSpc>
              <a:spcBef>
                <a:spcPts val="0"/>
              </a:spcBef>
              <a:spcAft>
                <a:spcPts val="0"/>
              </a:spcAft>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b="0" i="0" sz="1000" u="none" cap="none" strike="noStrike">
              <a:latin typeface="Roboto"/>
              <a:ea typeface="Roboto"/>
              <a:cs typeface="Roboto"/>
              <a:sym typeface="Roboto"/>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TWO_COLUMNS" type="twoColTx">
  <p:cSld name="TITLE_AND_TWO_COLUMNS">
    <p:bg>
      <p:bgPr>
        <a:solidFill>
          <a:srgbClr val="4285F4"/>
        </a:solidFill>
      </p:bgPr>
    </p:bg>
    <p:spTree>
      <p:nvGrpSpPr>
        <p:cNvPr id="82" name="Shape 82"/>
        <p:cNvGrpSpPr/>
        <p:nvPr/>
      </p:nvGrpSpPr>
      <p:grpSpPr>
        <a:xfrm>
          <a:off x="0" y="0"/>
          <a:ext cx="0" cy="0"/>
          <a:chOff x="0" y="0"/>
          <a:chExt cx="0" cy="0"/>
        </a:xfrm>
      </p:grpSpPr>
      <p:sp>
        <p:nvSpPr>
          <p:cNvPr id="83" name="Google Shape;83;p17"/>
          <p:cNvSpPr/>
          <p:nvPr/>
        </p:nvSpPr>
        <p:spPr>
          <a:xfrm flipH="1" rot="10800000">
            <a:off x="0" y="1686000"/>
            <a:ext cx="9144000" cy="3457500"/>
          </a:xfrm>
          <a:prstGeom prst="rect">
            <a:avLst/>
          </a:prstGeom>
          <a:solidFill>
            <a:schemeClr val="accent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4" name="Google Shape;84;p17"/>
          <p:cNvSpPr/>
          <p:nvPr/>
        </p:nvSpPr>
        <p:spPr>
          <a:xfrm>
            <a:off x="0" y="1685999"/>
            <a:ext cx="9144000" cy="10860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5" name="Google Shape;85;p17"/>
          <p:cNvSpPr txBox="1"/>
          <p:nvPr>
            <p:ph type="title"/>
          </p:nvPr>
        </p:nvSpPr>
        <p:spPr>
          <a:xfrm>
            <a:off x="471900" y="738725"/>
            <a:ext cx="8222100" cy="767701"/>
          </a:xfrm>
          <a:prstGeom prst="rect">
            <a:avLst/>
          </a:prstGeom>
          <a:noFill/>
          <a:ln>
            <a:noFill/>
          </a:ln>
        </p:spPr>
        <p:txBody>
          <a:bodyPr anchorCtr="0" anchor="b" bIns="91400" lIns="91400" spcFirstLastPara="1" rIns="91400" wrap="square" tIns="91400">
            <a:normAutofit/>
          </a:bodyPr>
          <a:lstStyle>
            <a:lvl1pPr lvl="0" algn="l">
              <a:lnSpc>
                <a:spcPct val="100000"/>
              </a:lnSpc>
              <a:spcBef>
                <a:spcPts val="0"/>
              </a:spcBef>
              <a:spcAft>
                <a:spcPts val="0"/>
              </a:spcAft>
              <a:buClr>
                <a:srgbClr val="FFFFFF"/>
              </a:buClr>
              <a:buSzPts val="1800"/>
              <a:buNone/>
              <a:defRPr/>
            </a:lvl1pPr>
            <a:lvl2pPr lvl="1" algn="l">
              <a:lnSpc>
                <a:spcPct val="100000"/>
              </a:lnSpc>
              <a:spcBef>
                <a:spcPts val="0"/>
              </a:spcBef>
              <a:spcAft>
                <a:spcPts val="0"/>
              </a:spcAft>
              <a:buClr>
                <a:srgbClr val="FFFFFF"/>
              </a:buClr>
              <a:buSzPts val="1800"/>
              <a:buNone/>
              <a:defRPr/>
            </a:lvl2pPr>
            <a:lvl3pPr lvl="2" algn="l">
              <a:lnSpc>
                <a:spcPct val="100000"/>
              </a:lnSpc>
              <a:spcBef>
                <a:spcPts val="0"/>
              </a:spcBef>
              <a:spcAft>
                <a:spcPts val="0"/>
              </a:spcAft>
              <a:buClr>
                <a:srgbClr val="FFFFFF"/>
              </a:buClr>
              <a:buSzPts val="1800"/>
              <a:buNone/>
              <a:defRPr/>
            </a:lvl3pPr>
            <a:lvl4pPr lvl="3" algn="l">
              <a:lnSpc>
                <a:spcPct val="100000"/>
              </a:lnSpc>
              <a:spcBef>
                <a:spcPts val="0"/>
              </a:spcBef>
              <a:spcAft>
                <a:spcPts val="0"/>
              </a:spcAft>
              <a:buClr>
                <a:srgbClr val="FFFFFF"/>
              </a:buClr>
              <a:buSzPts val="1800"/>
              <a:buNone/>
              <a:defRPr/>
            </a:lvl4pPr>
            <a:lvl5pPr lvl="4" algn="l">
              <a:lnSpc>
                <a:spcPct val="100000"/>
              </a:lnSpc>
              <a:spcBef>
                <a:spcPts val="0"/>
              </a:spcBef>
              <a:spcAft>
                <a:spcPts val="0"/>
              </a:spcAft>
              <a:buClr>
                <a:srgbClr val="FFFFFF"/>
              </a:buClr>
              <a:buSzPts val="1800"/>
              <a:buNone/>
              <a:defRPr/>
            </a:lvl5pPr>
            <a:lvl6pPr lvl="5" algn="l">
              <a:lnSpc>
                <a:spcPct val="100000"/>
              </a:lnSpc>
              <a:spcBef>
                <a:spcPts val="0"/>
              </a:spcBef>
              <a:spcAft>
                <a:spcPts val="0"/>
              </a:spcAft>
              <a:buClr>
                <a:srgbClr val="FFFFFF"/>
              </a:buClr>
              <a:buSzPts val="1800"/>
              <a:buNone/>
              <a:defRPr/>
            </a:lvl6pPr>
            <a:lvl7pPr lvl="6" algn="l">
              <a:lnSpc>
                <a:spcPct val="100000"/>
              </a:lnSpc>
              <a:spcBef>
                <a:spcPts val="0"/>
              </a:spcBef>
              <a:spcAft>
                <a:spcPts val="0"/>
              </a:spcAft>
              <a:buClr>
                <a:srgbClr val="FFFFFF"/>
              </a:buClr>
              <a:buSzPts val="1800"/>
              <a:buNone/>
              <a:defRPr/>
            </a:lvl7pPr>
            <a:lvl8pPr lvl="7" algn="l">
              <a:lnSpc>
                <a:spcPct val="100000"/>
              </a:lnSpc>
              <a:spcBef>
                <a:spcPts val="0"/>
              </a:spcBef>
              <a:spcAft>
                <a:spcPts val="0"/>
              </a:spcAft>
              <a:buClr>
                <a:srgbClr val="FFFFFF"/>
              </a:buClr>
              <a:buSzPts val="1800"/>
              <a:buNone/>
              <a:defRPr/>
            </a:lvl8pPr>
            <a:lvl9pPr lvl="8" algn="l">
              <a:lnSpc>
                <a:spcPct val="100000"/>
              </a:lnSpc>
              <a:spcBef>
                <a:spcPts val="0"/>
              </a:spcBef>
              <a:spcAft>
                <a:spcPts val="0"/>
              </a:spcAft>
              <a:buClr>
                <a:srgbClr val="FFFFFF"/>
              </a:buClr>
              <a:buSzPts val="1800"/>
              <a:buNone/>
              <a:defRPr/>
            </a:lvl9pPr>
          </a:lstStyle>
          <a:p/>
        </p:txBody>
      </p:sp>
      <p:sp>
        <p:nvSpPr>
          <p:cNvPr id="86" name="Google Shape;86;p17"/>
          <p:cNvSpPr txBox="1"/>
          <p:nvPr>
            <p:ph idx="1" type="body"/>
          </p:nvPr>
        </p:nvSpPr>
        <p:spPr>
          <a:xfrm>
            <a:off x="541892" y="1919074"/>
            <a:ext cx="3999901" cy="2710201"/>
          </a:xfrm>
          <a:prstGeom prst="rect">
            <a:avLst/>
          </a:prstGeom>
          <a:noFill/>
          <a:ln>
            <a:noFill/>
          </a:ln>
        </p:spPr>
        <p:txBody>
          <a:bodyPr anchorCtr="0" anchor="t" bIns="91400" lIns="91400" spcFirstLastPara="1" rIns="91400" wrap="square" tIns="91400">
            <a:normAutofit/>
          </a:bodyPr>
          <a:lstStyle>
            <a:lvl1pPr indent="-317500" lvl="0" marL="457200" algn="l">
              <a:lnSpc>
                <a:spcPct val="115000"/>
              </a:lnSpc>
              <a:spcBef>
                <a:spcPts val="0"/>
              </a:spcBef>
              <a:spcAft>
                <a:spcPts val="0"/>
              </a:spcAft>
              <a:buSzPts val="1400"/>
              <a:buChar char="●"/>
              <a:defRPr sz="1400"/>
            </a:lvl1pPr>
            <a:lvl2pPr indent="-317500" lvl="1" marL="914400" algn="l">
              <a:lnSpc>
                <a:spcPct val="115000"/>
              </a:lnSpc>
              <a:spcBef>
                <a:spcPts val="0"/>
              </a:spcBef>
              <a:spcAft>
                <a:spcPts val="0"/>
              </a:spcAft>
              <a:buSzPts val="1400"/>
              <a:buChar char="○"/>
              <a:defRPr sz="1400"/>
            </a:lvl2pPr>
            <a:lvl3pPr indent="-317500" lvl="2" marL="1371600" algn="l">
              <a:lnSpc>
                <a:spcPct val="115000"/>
              </a:lnSpc>
              <a:spcBef>
                <a:spcPts val="0"/>
              </a:spcBef>
              <a:spcAft>
                <a:spcPts val="0"/>
              </a:spcAft>
              <a:buSzPts val="1400"/>
              <a:buChar char="■"/>
              <a:defRPr sz="1400"/>
            </a:lvl3pPr>
            <a:lvl4pPr indent="-317500" lvl="3" marL="1828800" algn="l">
              <a:lnSpc>
                <a:spcPct val="115000"/>
              </a:lnSpc>
              <a:spcBef>
                <a:spcPts val="0"/>
              </a:spcBef>
              <a:spcAft>
                <a:spcPts val="0"/>
              </a:spcAft>
              <a:buSzPts val="1400"/>
              <a:buChar char="●"/>
              <a:defRPr sz="1400"/>
            </a:lvl4pPr>
            <a:lvl5pPr indent="-317500" lvl="4" marL="2286000" algn="l">
              <a:lnSpc>
                <a:spcPct val="115000"/>
              </a:lnSpc>
              <a:spcBef>
                <a:spcPts val="0"/>
              </a:spcBef>
              <a:spcAft>
                <a:spcPts val="0"/>
              </a:spcAft>
              <a:buSzPts val="1400"/>
              <a:buChar char="○"/>
              <a:defRPr sz="1400"/>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87" name="Google Shape;87;p17"/>
          <p:cNvSpPr txBox="1"/>
          <p:nvPr>
            <p:ph idx="2" type="body"/>
          </p:nvPr>
        </p:nvSpPr>
        <p:spPr>
          <a:xfrm>
            <a:off x="4694249" y="1919074"/>
            <a:ext cx="3999901" cy="2710201"/>
          </a:xfrm>
          <a:prstGeom prst="rect">
            <a:avLst/>
          </a:prstGeom>
          <a:noFill/>
          <a:ln>
            <a:noFill/>
          </a:ln>
        </p:spPr>
        <p:txBody>
          <a:bodyPr anchorCtr="0" anchor="t" bIns="91400" lIns="91400" spcFirstLastPara="1" rIns="91400" wrap="square" tIns="91400">
            <a:normAutofit/>
          </a:bodyPr>
          <a:lstStyle>
            <a:lvl1pPr indent="-342900" lvl="0" marL="457200" algn="l">
              <a:lnSpc>
                <a:spcPct val="115000"/>
              </a:lnSpc>
              <a:spcBef>
                <a:spcPts val="0"/>
              </a:spcBef>
              <a:spcAft>
                <a:spcPts val="0"/>
              </a:spcAft>
              <a:buSzPts val="18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88" name="Google Shape;88;p17"/>
          <p:cNvSpPr txBox="1"/>
          <p:nvPr>
            <p:ph idx="12" type="sldNum"/>
          </p:nvPr>
        </p:nvSpPr>
        <p:spPr>
          <a:xfrm>
            <a:off x="8735428" y="4724798"/>
            <a:ext cx="336813" cy="335251"/>
          </a:xfrm>
          <a:prstGeom prst="rect">
            <a:avLst/>
          </a:prstGeom>
          <a:noFill/>
          <a:ln>
            <a:noFill/>
          </a:ln>
        </p:spPr>
        <p:txBody>
          <a:bodyPr anchorCtr="0" anchor="ctr" bIns="91400" lIns="91400" spcFirstLastPara="1" rIns="91400" wrap="square" tIns="91400">
            <a:normAutofit/>
          </a:bodyPr>
          <a:lstStyle>
            <a:lvl1pPr indent="0" lvl="0" marL="0" algn="r">
              <a:lnSpc>
                <a:spcPct val="100000"/>
              </a:lnSpc>
              <a:spcBef>
                <a:spcPts val="0"/>
              </a:spcBef>
              <a:spcAft>
                <a:spcPts val="0"/>
              </a:spcAft>
              <a:buNone/>
              <a:defRPr sz="1000">
                <a:solidFill>
                  <a:srgbClr val="737373"/>
                </a:solidFill>
                <a:latin typeface="Roboto"/>
                <a:ea typeface="Roboto"/>
                <a:cs typeface="Roboto"/>
                <a:sym typeface="Roboto"/>
              </a:defRPr>
            </a:lvl1pPr>
            <a:lvl2pPr indent="0" lvl="1" marL="0" algn="r">
              <a:lnSpc>
                <a:spcPct val="100000"/>
              </a:lnSpc>
              <a:spcBef>
                <a:spcPts val="0"/>
              </a:spcBef>
              <a:spcAft>
                <a:spcPts val="0"/>
              </a:spcAft>
              <a:buNone/>
              <a:defRPr sz="1000">
                <a:solidFill>
                  <a:srgbClr val="737373"/>
                </a:solidFill>
                <a:latin typeface="Roboto"/>
                <a:ea typeface="Roboto"/>
                <a:cs typeface="Roboto"/>
                <a:sym typeface="Roboto"/>
              </a:defRPr>
            </a:lvl2pPr>
            <a:lvl3pPr indent="0" lvl="2" marL="0" algn="r">
              <a:lnSpc>
                <a:spcPct val="100000"/>
              </a:lnSpc>
              <a:spcBef>
                <a:spcPts val="0"/>
              </a:spcBef>
              <a:spcAft>
                <a:spcPts val="0"/>
              </a:spcAft>
              <a:buNone/>
              <a:defRPr sz="1000">
                <a:solidFill>
                  <a:srgbClr val="737373"/>
                </a:solidFill>
                <a:latin typeface="Roboto"/>
                <a:ea typeface="Roboto"/>
                <a:cs typeface="Roboto"/>
                <a:sym typeface="Roboto"/>
              </a:defRPr>
            </a:lvl3pPr>
            <a:lvl4pPr indent="0" lvl="3" marL="0" algn="r">
              <a:lnSpc>
                <a:spcPct val="100000"/>
              </a:lnSpc>
              <a:spcBef>
                <a:spcPts val="0"/>
              </a:spcBef>
              <a:spcAft>
                <a:spcPts val="0"/>
              </a:spcAft>
              <a:buNone/>
              <a:defRPr sz="1000">
                <a:solidFill>
                  <a:srgbClr val="737373"/>
                </a:solidFill>
                <a:latin typeface="Roboto"/>
                <a:ea typeface="Roboto"/>
                <a:cs typeface="Roboto"/>
                <a:sym typeface="Roboto"/>
              </a:defRPr>
            </a:lvl4pPr>
            <a:lvl5pPr indent="0" lvl="4" marL="0" algn="r">
              <a:lnSpc>
                <a:spcPct val="100000"/>
              </a:lnSpc>
              <a:spcBef>
                <a:spcPts val="0"/>
              </a:spcBef>
              <a:spcAft>
                <a:spcPts val="0"/>
              </a:spcAft>
              <a:buNone/>
              <a:defRPr sz="1000">
                <a:solidFill>
                  <a:srgbClr val="737373"/>
                </a:solidFill>
                <a:latin typeface="Roboto"/>
                <a:ea typeface="Roboto"/>
                <a:cs typeface="Roboto"/>
                <a:sym typeface="Roboto"/>
              </a:defRPr>
            </a:lvl5pPr>
            <a:lvl6pPr indent="0" lvl="5" marL="0" algn="r">
              <a:lnSpc>
                <a:spcPct val="100000"/>
              </a:lnSpc>
              <a:spcBef>
                <a:spcPts val="0"/>
              </a:spcBef>
              <a:spcAft>
                <a:spcPts val="0"/>
              </a:spcAft>
              <a:buNone/>
              <a:defRPr sz="1000">
                <a:solidFill>
                  <a:srgbClr val="737373"/>
                </a:solidFill>
                <a:latin typeface="Roboto"/>
                <a:ea typeface="Roboto"/>
                <a:cs typeface="Roboto"/>
                <a:sym typeface="Roboto"/>
              </a:defRPr>
            </a:lvl6pPr>
            <a:lvl7pPr indent="0" lvl="6" marL="0" algn="r">
              <a:lnSpc>
                <a:spcPct val="100000"/>
              </a:lnSpc>
              <a:spcBef>
                <a:spcPts val="0"/>
              </a:spcBef>
              <a:spcAft>
                <a:spcPts val="0"/>
              </a:spcAft>
              <a:buNone/>
              <a:defRPr sz="1000">
                <a:solidFill>
                  <a:srgbClr val="737373"/>
                </a:solidFill>
                <a:latin typeface="Roboto"/>
                <a:ea typeface="Roboto"/>
                <a:cs typeface="Roboto"/>
                <a:sym typeface="Roboto"/>
              </a:defRPr>
            </a:lvl7pPr>
            <a:lvl8pPr indent="0" lvl="7" marL="0" algn="r">
              <a:lnSpc>
                <a:spcPct val="100000"/>
              </a:lnSpc>
              <a:spcBef>
                <a:spcPts val="0"/>
              </a:spcBef>
              <a:spcAft>
                <a:spcPts val="0"/>
              </a:spcAft>
              <a:buNone/>
              <a:defRPr sz="1000">
                <a:solidFill>
                  <a:srgbClr val="737373"/>
                </a:solidFill>
                <a:latin typeface="Roboto"/>
                <a:ea typeface="Roboto"/>
                <a:cs typeface="Roboto"/>
                <a:sym typeface="Roboto"/>
              </a:defRPr>
            </a:lvl8pPr>
            <a:lvl9pPr indent="0" lvl="8" marL="0" algn="r">
              <a:lnSpc>
                <a:spcPct val="100000"/>
              </a:lnSpc>
              <a:spcBef>
                <a:spcPts val="0"/>
              </a:spcBef>
              <a:spcAft>
                <a:spcPts val="0"/>
              </a:spcAft>
              <a:buNone/>
              <a:defRPr sz="1000">
                <a:solidFill>
                  <a:srgbClr val="73737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 type="titleOnly">
  <p:cSld name="TITLE_ONLY">
    <p:bg>
      <p:bgPr>
        <a:solidFill>
          <a:srgbClr val="4285F4"/>
        </a:solidFill>
      </p:bgPr>
    </p:bg>
    <p:spTree>
      <p:nvGrpSpPr>
        <p:cNvPr id="89" name="Shape 89"/>
        <p:cNvGrpSpPr/>
        <p:nvPr/>
      </p:nvGrpSpPr>
      <p:grpSpPr>
        <a:xfrm>
          <a:off x="0" y="0"/>
          <a:ext cx="0" cy="0"/>
          <a:chOff x="0" y="0"/>
          <a:chExt cx="0" cy="0"/>
        </a:xfrm>
      </p:grpSpPr>
      <p:sp>
        <p:nvSpPr>
          <p:cNvPr id="90" name="Google Shape;90;p18"/>
          <p:cNvSpPr/>
          <p:nvPr/>
        </p:nvSpPr>
        <p:spPr>
          <a:xfrm flipH="1" rot="10800000">
            <a:off x="0" y="656400"/>
            <a:ext cx="9144000" cy="4487101"/>
          </a:xfrm>
          <a:prstGeom prst="rect">
            <a:avLst/>
          </a:prstGeom>
          <a:solidFill>
            <a:schemeClr val="accent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1" name="Google Shape;91;p18"/>
          <p:cNvSpPr/>
          <p:nvPr/>
        </p:nvSpPr>
        <p:spPr>
          <a:xfrm>
            <a:off x="0" y="656350"/>
            <a:ext cx="9144000" cy="10860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2" name="Google Shape;92;p18"/>
          <p:cNvSpPr txBox="1"/>
          <p:nvPr>
            <p:ph type="title"/>
          </p:nvPr>
        </p:nvSpPr>
        <p:spPr>
          <a:xfrm>
            <a:off x="98249" y="16349"/>
            <a:ext cx="8826601" cy="602701"/>
          </a:xfrm>
          <a:prstGeom prst="rect">
            <a:avLst/>
          </a:prstGeom>
          <a:noFill/>
          <a:ln>
            <a:noFill/>
          </a:ln>
        </p:spPr>
        <p:txBody>
          <a:bodyPr anchorCtr="0" anchor="ctr" bIns="91400" lIns="91400" spcFirstLastPara="1" rIns="91400" wrap="square" tIns="91400">
            <a:normAutofit/>
          </a:bodyPr>
          <a:lstStyle>
            <a:lvl1pPr lvl="0" algn="l">
              <a:lnSpc>
                <a:spcPct val="100000"/>
              </a:lnSpc>
              <a:spcBef>
                <a:spcPts val="0"/>
              </a:spcBef>
              <a:spcAft>
                <a:spcPts val="0"/>
              </a:spcAft>
              <a:buClr>
                <a:srgbClr val="FFFFFF"/>
              </a:buClr>
              <a:buSzPts val="1800"/>
              <a:buFont typeface="Roboto"/>
              <a:buNone/>
              <a:defRPr sz="1800"/>
            </a:lvl1pPr>
            <a:lvl2pPr lvl="1" algn="l">
              <a:lnSpc>
                <a:spcPct val="100000"/>
              </a:lnSpc>
              <a:spcBef>
                <a:spcPts val="0"/>
              </a:spcBef>
              <a:spcAft>
                <a:spcPts val="0"/>
              </a:spcAft>
              <a:buClr>
                <a:srgbClr val="FFFFFF"/>
              </a:buClr>
              <a:buSzPts val="1800"/>
              <a:buNone/>
              <a:defRPr/>
            </a:lvl2pPr>
            <a:lvl3pPr lvl="2" algn="l">
              <a:lnSpc>
                <a:spcPct val="100000"/>
              </a:lnSpc>
              <a:spcBef>
                <a:spcPts val="0"/>
              </a:spcBef>
              <a:spcAft>
                <a:spcPts val="0"/>
              </a:spcAft>
              <a:buClr>
                <a:srgbClr val="FFFFFF"/>
              </a:buClr>
              <a:buSzPts val="1800"/>
              <a:buNone/>
              <a:defRPr/>
            </a:lvl3pPr>
            <a:lvl4pPr lvl="3" algn="l">
              <a:lnSpc>
                <a:spcPct val="100000"/>
              </a:lnSpc>
              <a:spcBef>
                <a:spcPts val="0"/>
              </a:spcBef>
              <a:spcAft>
                <a:spcPts val="0"/>
              </a:spcAft>
              <a:buClr>
                <a:srgbClr val="FFFFFF"/>
              </a:buClr>
              <a:buSzPts val="1800"/>
              <a:buNone/>
              <a:defRPr/>
            </a:lvl4pPr>
            <a:lvl5pPr lvl="4" algn="l">
              <a:lnSpc>
                <a:spcPct val="100000"/>
              </a:lnSpc>
              <a:spcBef>
                <a:spcPts val="0"/>
              </a:spcBef>
              <a:spcAft>
                <a:spcPts val="0"/>
              </a:spcAft>
              <a:buClr>
                <a:srgbClr val="FFFFFF"/>
              </a:buClr>
              <a:buSzPts val="1800"/>
              <a:buNone/>
              <a:defRPr/>
            </a:lvl5pPr>
            <a:lvl6pPr lvl="5" algn="l">
              <a:lnSpc>
                <a:spcPct val="100000"/>
              </a:lnSpc>
              <a:spcBef>
                <a:spcPts val="0"/>
              </a:spcBef>
              <a:spcAft>
                <a:spcPts val="0"/>
              </a:spcAft>
              <a:buClr>
                <a:srgbClr val="FFFFFF"/>
              </a:buClr>
              <a:buSzPts val="1800"/>
              <a:buNone/>
              <a:defRPr/>
            </a:lvl6pPr>
            <a:lvl7pPr lvl="6" algn="l">
              <a:lnSpc>
                <a:spcPct val="100000"/>
              </a:lnSpc>
              <a:spcBef>
                <a:spcPts val="0"/>
              </a:spcBef>
              <a:spcAft>
                <a:spcPts val="0"/>
              </a:spcAft>
              <a:buClr>
                <a:srgbClr val="FFFFFF"/>
              </a:buClr>
              <a:buSzPts val="1800"/>
              <a:buNone/>
              <a:defRPr/>
            </a:lvl7pPr>
            <a:lvl8pPr lvl="7" algn="l">
              <a:lnSpc>
                <a:spcPct val="100000"/>
              </a:lnSpc>
              <a:spcBef>
                <a:spcPts val="0"/>
              </a:spcBef>
              <a:spcAft>
                <a:spcPts val="0"/>
              </a:spcAft>
              <a:buClr>
                <a:srgbClr val="FFFFFF"/>
              </a:buClr>
              <a:buSzPts val="1800"/>
              <a:buNone/>
              <a:defRPr/>
            </a:lvl8pPr>
            <a:lvl9pPr lvl="8" algn="l">
              <a:lnSpc>
                <a:spcPct val="100000"/>
              </a:lnSpc>
              <a:spcBef>
                <a:spcPts val="0"/>
              </a:spcBef>
              <a:spcAft>
                <a:spcPts val="0"/>
              </a:spcAft>
              <a:buClr>
                <a:srgbClr val="FFFFFF"/>
              </a:buClr>
              <a:buSzPts val="1800"/>
              <a:buNone/>
              <a:defRPr/>
            </a:lvl9pPr>
          </a:lstStyle>
          <a:p/>
        </p:txBody>
      </p:sp>
      <p:sp>
        <p:nvSpPr>
          <p:cNvPr id="93" name="Google Shape;93;p18"/>
          <p:cNvSpPr txBox="1"/>
          <p:nvPr>
            <p:ph idx="12" type="sldNum"/>
          </p:nvPr>
        </p:nvSpPr>
        <p:spPr>
          <a:xfrm>
            <a:off x="8735428" y="4724798"/>
            <a:ext cx="336813" cy="335251"/>
          </a:xfrm>
          <a:prstGeom prst="rect">
            <a:avLst/>
          </a:prstGeom>
          <a:noFill/>
          <a:ln>
            <a:noFill/>
          </a:ln>
        </p:spPr>
        <p:txBody>
          <a:bodyPr anchorCtr="0" anchor="ctr" bIns="91400" lIns="91400" spcFirstLastPara="1" rIns="91400" wrap="square" tIns="91400">
            <a:normAutofit/>
          </a:bodyPr>
          <a:lstStyle>
            <a:lvl1pPr indent="0" lvl="0" marL="0" algn="r">
              <a:lnSpc>
                <a:spcPct val="100000"/>
              </a:lnSpc>
              <a:spcBef>
                <a:spcPts val="0"/>
              </a:spcBef>
              <a:spcAft>
                <a:spcPts val="0"/>
              </a:spcAft>
              <a:buNone/>
              <a:defRPr sz="1000">
                <a:solidFill>
                  <a:srgbClr val="737373"/>
                </a:solidFill>
                <a:latin typeface="Roboto"/>
                <a:ea typeface="Roboto"/>
                <a:cs typeface="Roboto"/>
                <a:sym typeface="Roboto"/>
              </a:defRPr>
            </a:lvl1pPr>
            <a:lvl2pPr indent="0" lvl="1" marL="0" algn="r">
              <a:lnSpc>
                <a:spcPct val="100000"/>
              </a:lnSpc>
              <a:spcBef>
                <a:spcPts val="0"/>
              </a:spcBef>
              <a:spcAft>
                <a:spcPts val="0"/>
              </a:spcAft>
              <a:buNone/>
              <a:defRPr sz="1000">
                <a:solidFill>
                  <a:srgbClr val="737373"/>
                </a:solidFill>
                <a:latin typeface="Roboto"/>
                <a:ea typeface="Roboto"/>
                <a:cs typeface="Roboto"/>
                <a:sym typeface="Roboto"/>
              </a:defRPr>
            </a:lvl2pPr>
            <a:lvl3pPr indent="0" lvl="2" marL="0" algn="r">
              <a:lnSpc>
                <a:spcPct val="100000"/>
              </a:lnSpc>
              <a:spcBef>
                <a:spcPts val="0"/>
              </a:spcBef>
              <a:spcAft>
                <a:spcPts val="0"/>
              </a:spcAft>
              <a:buNone/>
              <a:defRPr sz="1000">
                <a:solidFill>
                  <a:srgbClr val="737373"/>
                </a:solidFill>
                <a:latin typeface="Roboto"/>
                <a:ea typeface="Roboto"/>
                <a:cs typeface="Roboto"/>
                <a:sym typeface="Roboto"/>
              </a:defRPr>
            </a:lvl3pPr>
            <a:lvl4pPr indent="0" lvl="3" marL="0" algn="r">
              <a:lnSpc>
                <a:spcPct val="100000"/>
              </a:lnSpc>
              <a:spcBef>
                <a:spcPts val="0"/>
              </a:spcBef>
              <a:spcAft>
                <a:spcPts val="0"/>
              </a:spcAft>
              <a:buNone/>
              <a:defRPr sz="1000">
                <a:solidFill>
                  <a:srgbClr val="737373"/>
                </a:solidFill>
                <a:latin typeface="Roboto"/>
                <a:ea typeface="Roboto"/>
                <a:cs typeface="Roboto"/>
                <a:sym typeface="Roboto"/>
              </a:defRPr>
            </a:lvl4pPr>
            <a:lvl5pPr indent="0" lvl="4" marL="0" algn="r">
              <a:lnSpc>
                <a:spcPct val="100000"/>
              </a:lnSpc>
              <a:spcBef>
                <a:spcPts val="0"/>
              </a:spcBef>
              <a:spcAft>
                <a:spcPts val="0"/>
              </a:spcAft>
              <a:buNone/>
              <a:defRPr sz="1000">
                <a:solidFill>
                  <a:srgbClr val="737373"/>
                </a:solidFill>
                <a:latin typeface="Roboto"/>
                <a:ea typeface="Roboto"/>
                <a:cs typeface="Roboto"/>
                <a:sym typeface="Roboto"/>
              </a:defRPr>
            </a:lvl5pPr>
            <a:lvl6pPr indent="0" lvl="5" marL="0" algn="r">
              <a:lnSpc>
                <a:spcPct val="100000"/>
              </a:lnSpc>
              <a:spcBef>
                <a:spcPts val="0"/>
              </a:spcBef>
              <a:spcAft>
                <a:spcPts val="0"/>
              </a:spcAft>
              <a:buNone/>
              <a:defRPr sz="1000">
                <a:solidFill>
                  <a:srgbClr val="737373"/>
                </a:solidFill>
                <a:latin typeface="Roboto"/>
                <a:ea typeface="Roboto"/>
                <a:cs typeface="Roboto"/>
                <a:sym typeface="Roboto"/>
              </a:defRPr>
            </a:lvl6pPr>
            <a:lvl7pPr indent="0" lvl="6" marL="0" algn="r">
              <a:lnSpc>
                <a:spcPct val="100000"/>
              </a:lnSpc>
              <a:spcBef>
                <a:spcPts val="0"/>
              </a:spcBef>
              <a:spcAft>
                <a:spcPts val="0"/>
              </a:spcAft>
              <a:buNone/>
              <a:defRPr sz="1000">
                <a:solidFill>
                  <a:srgbClr val="737373"/>
                </a:solidFill>
                <a:latin typeface="Roboto"/>
                <a:ea typeface="Roboto"/>
                <a:cs typeface="Roboto"/>
                <a:sym typeface="Roboto"/>
              </a:defRPr>
            </a:lvl7pPr>
            <a:lvl8pPr indent="0" lvl="7" marL="0" algn="r">
              <a:lnSpc>
                <a:spcPct val="100000"/>
              </a:lnSpc>
              <a:spcBef>
                <a:spcPts val="0"/>
              </a:spcBef>
              <a:spcAft>
                <a:spcPts val="0"/>
              </a:spcAft>
              <a:buNone/>
              <a:defRPr sz="1000">
                <a:solidFill>
                  <a:srgbClr val="737373"/>
                </a:solidFill>
                <a:latin typeface="Roboto"/>
                <a:ea typeface="Roboto"/>
                <a:cs typeface="Roboto"/>
                <a:sym typeface="Roboto"/>
              </a:defRPr>
            </a:lvl8pPr>
            <a:lvl9pPr indent="0" lvl="8" marL="0" algn="r">
              <a:lnSpc>
                <a:spcPct val="100000"/>
              </a:lnSpc>
              <a:spcBef>
                <a:spcPts val="0"/>
              </a:spcBef>
              <a:spcAft>
                <a:spcPts val="0"/>
              </a:spcAft>
              <a:buNone/>
              <a:defRPr sz="1000">
                <a:solidFill>
                  <a:srgbClr val="73737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_COLUMN_TEXT">
  <p:cSld name="ONE_COLUMN_TEXT">
    <p:bg>
      <p:bgPr>
        <a:solidFill>
          <a:srgbClr val="4285F4"/>
        </a:solidFill>
      </p:bgPr>
    </p:bg>
    <p:spTree>
      <p:nvGrpSpPr>
        <p:cNvPr id="94" name="Shape 94"/>
        <p:cNvGrpSpPr/>
        <p:nvPr/>
      </p:nvGrpSpPr>
      <p:grpSpPr>
        <a:xfrm>
          <a:off x="0" y="0"/>
          <a:ext cx="0" cy="0"/>
          <a:chOff x="0" y="0"/>
          <a:chExt cx="0" cy="0"/>
        </a:xfrm>
      </p:grpSpPr>
      <p:sp>
        <p:nvSpPr>
          <p:cNvPr id="95" name="Google Shape;95;p19"/>
          <p:cNvSpPr/>
          <p:nvPr/>
        </p:nvSpPr>
        <p:spPr>
          <a:xfrm flipH="1" rot="10800000">
            <a:off x="3276600" y="24"/>
            <a:ext cx="5867400" cy="5143501"/>
          </a:xfrm>
          <a:prstGeom prst="rect">
            <a:avLst/>
          </a:prstGeom>
          <a:solidFill>
            <a:schemeClr val="accent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6" name="Google Shape;96;p19"/>
          <p:cNvSpPr/>
          <p:nvPr/>
        </p:nvSpPr>
        <p:spPr>
          <a:xfrm rot="-5400000">
            <a:off x="759149" y="2517450"/>
            <a:ext cx="5143501" cy="10860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7" name="Google Shape;97;p19"/>
          <p:cNvSpPr txBox="1"/>
          <p:nvPr>
            <p:ph type="title"/>
          </p:nvPr>
        </p:nvSpPr>
        <p:spPr>
          <a:xfrm>
            <a:off x="226077" y="357800"/>
            <a:ext cx="2808001" cy="953401"/>
          </a:xfrm>
          <a:prstGeom prst="rect">
            <a:avLst/>
          </a:prstGeom>
          <a:noFill/>
          <a:ln>
            <a:noFill/>
          </a:ln>
        </p:spPr>
        <p:txBody>
          <a:bodyPr anchorCtr="0" anchor="b" bIns="91400" lIns="91400" spcFirstLastPara="1" rIns="91400" wrap="square" tIns="91400">
            <a:normAutofit/>
          </a:bodyPr>
          <a:lstStyle>
            <a:lvl1pPr lvl="0" algn="l">
              <a:lnSpc>
                <a:spcPct val="100000"/>
              </a:lnSpc>
              <a:spcBef>
                <a:spcPts val="0"/>
              </a:spcBef>
              <a:spcAft>
                <a:spcPts val="0"/>
              </a:spcAft>
              <a:buClr>
                <a:srgbClr val="FFFFFF"/>
              </a:buClr>
              <a:buSzPts val="2400"/>
              <a:buFont typeface="Roboto"/>
              <a:buNone/>
              <a:defRPr sz="2400"/>
            </a:lvl1pPr>
            <a:lvl2pPr lvl="1" algn="l">
              <a:lnSpc>
                <a:spcPct val="100000"/>
              </a:lnSpc>
              <a:spcBef>
                <a:spcPts val="0"/>
              </a:spcBef>
              <a:spcAft>
                <a:spcPts val="0"/>
              </a:spcAft>
              <a:buClr>
                <a:srgbClr val="FFFFFF"/>
              </a:buClr>
              <a:buSzPts val="1800"/>
              <a:buNone/>
              <a:defRPr/>
            </a:lvl2pPr>
            <a:lvl3pPr lvl="2" algn="l">
              <a:lnSpc>
                <a:spcPct val="100000"/>
              </a:lnSpc>
              <a:spcBef>
                <a:spcPts val="0"/>
              </a:spcBef>
              <a:spcAft>
                <a:spcPts val="0"/>
              </a:spcAft>
              <a:buClr>
                <a:srgbClr val="FFFFFF"/>
              </a:buClr>
              <a:buSzPts val="1800"/>
              <a:buNone/>
              <a:defRPr/>
            </a:lvl3pPr>
            <a:lvl4pPr lvl="3" algn="l">
              <a:lnSpc>
                <a:spcPct val="100000"/>
              </a:lnSpc>
              <a:spcBef>
                <a:spcPts val="0"/>
              </a:spcBef>
              <a:spcAft>
                <a:spcPts val="0"/>
              </a:spcAft>
              <a:buClr>
                <a:srgbClr val="FFFFFF"/>
              </a:buClr>
              <a:buSzPts val="1800"/>
              <a:buNone/>
              <a:defRPr/>
            </a:lvl4pPr>
            <a:lvl5pPr lvl="4" algn="l">
              <a:lnSpc>
                <a:spcPct val="100000"/>
              </a:lnSpc>
              <a:spcBef>
                <a:spcPts val="0"/>
              </a:spcBef>
              <a:spcAft>
                <a:spcPts val="0"/>
              </a:spcAft>
              <a:buClr>
                <a:srgbClr val="FFFFFF"/>
              </a:buClr>
              <a:buSzPts val="1800"/>
              <a:buNone/>
              <a:defRPr/>
            </a:lvl5pPr>
            <a:lvl6pPr lvl="5" algn="l">
              <a:lnSpc>
                <a:spcPct val="100000"/>
              </a:lnSpc>
              <a:spcBef>
                <a:spcPts val="0"/>
              </a:spcBef>
              <a:spcAft>
                <a:spcPts val="0"/>
              </a:spcAft>
              <a:buClr>
                <a:srgbClr val="FFFFFF"/>
              </a:buClr>
              <a:buSzPts val="1800"/>
              <a:buNone/>
              <a:defRPr/>
            </a:lvl6pPr>
            <a:lvl7pPr lvl="6" algn="l">
              <a:lnSpc>
                <a:spcPct val="100000"/>
              </a:lnSpc>
              <a:spcBef>
                <a:spcPts val="0"/>
              </a:spcBef>
              <a:spcAft>
                <a:spcPts val="0"/>
              </a:spcAft>
              <a:buClr>
                <a:srgbClr val="FFFFFF"/>
              </a:buClr>
              <a:buSzPts val="1800"/>
              <a:buNone/>
              <a:defRPr/>
            </a:lvl7pPr>
            <a:lvl8pPr lvl="7" algn="l">
              <a:lnSpc>
                <a:spcPct val="100000"/>
              </a:lnSpc>
              <a:spcBef>
                <a:spcPts val="0"/>
              </a:spcBef>
              <a:spcAft>
                <a:spcPts val="0"/>
              </a:spcAft>
              <a:buClr>
                <a:srgbClr val="FFFFFF"/>
              </a:buClr>
              <a:buSzPts val="1800"/>
              <a:buNone/>
              <a:defRPr/>
            </a:lvl8pPr>
            <a:lvl9pPr lvl="8" algn="l">
              <a:lnSpc>
                <a:spcPct val="100000"/>
              </a:lnSpc>
              <a:spcBef>
                <a:spcPts val="0"/>
              </a:spcBef>
              <a:spcAft>
                <a:spcPts val="0"/>
              </a:spcAft>
              <a:buClr>
                <a:srgbClr val="FFFFFF"/>
              </a:buClr>
              <a:buSzPts val="1800"/>
              <a:buNone/>
              <a:defRPr/>
            </a:lvl9pPr>
          </a:lstStyle>
          <a:p/>
        </p:txBody>
      </p:sp>
      <p:sp>
        <p:nvSpPr>
          <p:cNvPr id="98" name="Google Shape;98;p19"/>
          <p:cNvSpPr txBox="1"/>
          <p:nvPr>
            <p:ph idx="1" type="body"/>
          </p:nvPr>
        </p:nvSpPr>
        <p:spPr>
          <a:xfrm>
            <a:off x="226075" y="1465799"/>
            <a:ext cx="2808000" cy="3163501"/>
          </a:xfrm>
          <a:prstGeom prst="rect">
            <a:avLst/>
          </a:prstGeom>
          <a:noFill/>
          <a:ln>
            <a:noFill/>
          </a:ln>
        </p:spPr>
        <p:txBody>
          <a:bodyPr anchorCtr="0" anchor="t" bIns="91400" lIns="91400" spcFirstLastPara="1" rIns="91400" wrap="square" tIns="91400">
            <a:normAutofit/>
          </a:bodyPr>
          <a:lstStyle>
            <a:lvl1pPr indent="-304800" lvl="0" marL="457200" algn="l">
              <a:lnSpc>
                <a:spcPct val="115000"/>
              </a:lnSpc>
              <a:spcBef>
                <a:spcPts val="0"/>
              </a:spcBef>
              <a:spcAft>
                <a:spcPts val="0"/>
              </a:spcAft>
              <a:buClr>
                <a:srgbClr val="FFFFFF"/>
              </a:buClr>
              <a:buSzPts val="1200"/>
              <a:buChar char="●"/>
              <a:defRPr sz="1200">
                <a:solidFill>
                  <a:srgbClr val="FFFFFF"/>
                </a:solidFill>
              </a:defRPr>
            </a:lvl1pPr>
            <a:lvl2pPr indent="-304800" lvl="1" marL="914400" algn="l">
              <a:lnSpc>
                <a:spcPct val="115000"/>
              </a:lnSpc>
              <a:spcBef>
                <a:spcPts val="0"/>
              </a:spcBef>
              <a:spcAft>
                <a:spcPts val="0"/>
              </a:spcAft>
              <a:buClr>
                <a:srgbClr val="FFFFFF"/>
              </a:buClr>
              <a:buSzPts val="1200"/>
              <a:buChar char="○"/>
              <a:defRPr sz="1200">
                <a:solidFill>
                  <a:srgbClr val="FFFFFF"/>
                </a:solidFill>
              </a:defRPr>
            </a:lvl2pPr>
            <a:lvl3pPr indent="-304800" lvl="2" marL="1371600" algn="l">
              <a:lnSpc>
                <a:spcPct val="115000"/>
              </a:lnSpc>
              <a:spcBef>
                <a:spcPts val="0"/>
              </a:spcBef>
              <a:spcAft>
                <a:spcPts val="0"/>
              </a:spcAft>
              <a:buClr>
                <a:srgbClr val="FFFFFF"/>
              </a:buClr>
              <a:buSzPts val="1200"/>
              <a:buChar char="■"/>
              <a:defRPr sz="1200">
                <a:solidFill>
                  <a:srgbClr val="FFFFFF"/>
                </a:solidFill>
              </a:defRPr>
            </a:lvl3pPr>
            <a:lvl4pPr indent="-304800" lvl="3" marL="1828800" algn="l">
              <a:lnSpc>
                <a:spcPct val="115000"/>
              </a:lnSpc>
              <a:spcBef>
                <a:spcPts val="0"/>
              </a:spcBef>
              <a:spcAft>
                <a:spcPts val="0"/>
              </a:spcAft>
              <a:buClr>
                <a:srgbClr val="FFFFFF"/>
              </a:buClr>
              <a:buSzPts val="1200"/>
              <a:buChar char="●"/>
              <a:defRPr sz="1200">
                <a:solidFill>
                  <a:srgbClr val="FFFFFF"/>
                </a:solidFill>
              </a:defRPr>
            </a:lvl4pPr>
            <a:lvl5pPr indent="-304800" lvl="4" marL="2286000" algn="l">
              <a:lnSpc>
                <a:spcPct val="115000"/>
              </a:lnSpc>
              <a:spcBef>
                <a:spcPts val="0"/>
              </a:spcBef>
              <a:spcAft>
                <a:spcPts val="0"/>
              </a:spcAft>
              <a:buClr>
                <a:srgbClr val="FFFFFF"/>
              </a:buClr>
              <a:buSzPts val="1200"/>
              <a:buChar char="○"/>
              <a:defRPr sz="1200">
                <a:solidFill>
                  <a:srgbClr val="FFFFFF"/>
                </a:solidFill>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99" name="Google Shape;99;p19"/>
          <p:cNvSpPr txBox="1"/>
          <p:nvPr>
            <p:ph idx="12" type="sldNum"/>
          </p:nvPr>
        </p:nvSpPr>
        <p:spPr>
          <a:xfrm>
            <a:off x="8735428" y="4724798"/>
            <a:ext cx="336813" cy="335251"/>
          </a:xfrm>
          <a:prstGeom prst="rect">
            <a:avLst/>
          </a:prstGeom>
          <a:noFill/>
          <a:ln>
            <a:noFill/>
          </a:ln>
        </p:spPr>
        <p:txBody>
          <a:bodyPr anchorCtr="0" anchor="ctr" bIns="91400" lIns="91400" spcFirstLastPara="1" rIns="91400" wrap="square" tIns="91400">
            <a:normAutofit/>
          </a:bodyPr>
          <a:lstStyle>
            <a:lvl1pPr indent="0" lvl="0" marL="0" algn="r">
              <a:lnSpc>
                <a:spcPct val="100000"/>
              </a:lnSpc>
              <a:spcBef>
                <a:spcPts val="0"/>
              </a:spcBef>
              <a:spcAft>
                <a:spcPts val="0"/>
              </a:spcAft>
              <a:buNone/>
              <a:defRPr sz="1000">
                <a:solidFill>
                  <a:srgbClr val="737373"/>
                </a:solidFill>
                <a:latin typeface="Roboto"/>
                <a:ea typeface="Roboto"/>
                <a:cs typeface="Roboto"/>
                <a:sym typeface="Roboto"/>
              </a:defRPr>
            </a:lvl1pPr>
            <a:lvl2pPr indent="0" lvl="1" marL="0" algn="r">
              <a:lnSpc>
                <a:spcPct val="100000"/>
              </a:lnSpc>
              <a:spcBef>
                <a:spcPts val="0"/>
              </a:spcBef>
              <a:spcAft>
                <a:spcPts val="0"/>
              </a:spcAft>
              <a:buNone/>
              <a:defRPr sz="1000">
                <a:solidFill>
                  <a:srgbClr val="737373"/>
                </a:solidFill>
                <a:latin typeface="Roboto"/>
                <a:ea typeface="Roboto"/>
                <a:cs typeface="Roboto"/>
                <a:sym typeface="Roboto"/>
              </a:defRPr>
            </a:lvl2pPr>
            <a:lvl3pPr indent="0" lvl="2" marL="0" algn="r">
              <a:lnSpc>
                <a:spcPct val="100000"/>
              </a:lnSpc>
              <a:spcBef>
                <a:spcPts val="0"/>
              </a:spcBef>
              <a:spcAft>
                <a:spcPts val="0"/>
              </a:spcAft>
              <a:buNone/>
              <a:defRPr sz="1000">
                <a:solidFill>
                  <a:srgbClr val="737373"/>
                </a:solidFill>
                <a:latin typeface="Roboto"/>
                <a:ea typeface="Roboto"/>
                <a:cs typeface="Roboto"/>
                <a:sym typeface="Roboto"/>
              </a:defRPr>
            </a:lvl3pPr>
            <a:lvl4pPr indent="0" lvl="3" marL="0" algn="r">
              <a:lnSpc>
                <a:spcPct val="100000"/>
              </a:lnSpc>
              <a:spcBef>
                <a:spcPts val="0"/>
              </a:spcBef>
              <a:spcAft>
                <a:spcPts val="0"/>
              </a:spcAft>
              <a:buNone/>
              <a:defRPr sz="1000">
                <a:solidFill>
                  <a:srgbClr val="737373"/>
                </a:solidFill>
                <a:latin typeface="Roboto"/>
                <a:ea typeface="Roboto"/>
                <a:cs typeface="Roboto"/>
                <a:sym typeface="Roboto"/>
              </a:defRPr>
            </a:lvl4pPr>
            <a:lvl5pPr indent="0" lvl="4" marL="0" algn="r">
              <a:lnSpc>
                <a:spcPct val="100000"/>
              </a:lnSpc>
              <a:spcBef>
                <a:spcPts val="0"/>
              </a:spcBef>
              <a:spcAft>
                <a:spcPts val="0"/>
              </a:spcAft>
              <a:buNone/>
              <a:defRPr sz="1000">
                <a:solidFill>
                  <a:srgbClr val="737373"/>
                </a:solidFill>
                <a:latin typeface="Roboto"/>
                <a:ea typeface="Roboto"/>
                <a:cs typeface="Roboto"/>
                <a:sym typeface="Roboto"/>
              </a:defRPr>
            </a:lvl5pPr>
            <a:lvl6pPr indent="0" lvl="5" marL="0" algn="r">
              <a:lnSpc>
                <a:spcPct val="100000"/>
              </a:lnSpc>
              <a:spcBef>
                <a:spcPts val="0"/>
              </a:spcBef>
              <a:spcAft>
                <a:spcPts val="0"/>
              </a:spcAft>
              <a:buNone/>
              <a:defRPr sz="1000">
                <a:solidFill>
                  <a:srgbClr val="737373"/>
                </a:solidFill>
                <a:latin typeface="Roboto"/>
                <a:ea typeface="Roboto"/>
                <a:cs typeface="Roboto"/>
                <a:sym typeface="Roboto"/>
              </a:defRPr>
            </a:lvl6pPr>
            <a:lvl7pPr indent="0" lvl="6" marL="0" algn="r">
              <a:lnSpc>
                <a:spcPct val="100000"/>
              </a:lnSpc>
              <a:spcBef>
                <a:spcPts val="0"/>
              </a:spcBef>
              <a:spcAft>
                <a:spcPts val="0"/>
              </a:spcAft>
              <a:buNone/>
              <a:defRPr sz="1000">
                <a:solidFill>
                  <a:srgbClr val="737373"/>
                </a:solidFill>
                <a:latin typeface="Roboto"/>
                <a:ea typeface="Roboto"/>
                <a:cs typeface="Roboto"/>
                <a:sym typeface="Roboto"/>
              </a:defRPr>
            </a:lvl7pPr>
            <a:lvl8pPr indent="0" lvl="7" marL="0" algn="r">
              <a:lnSpc>
                <a:spcPct val="100000"/>
              </a:lnSpc>
              <a:spcBef>
                <a:spcPts val="0"/>
              </a:spcBef>
              <a:spcAft>
                <a:spcPts val="0"/>
              </a:spcAft>
              <a:buNone/>
              <a:defRPr sz="1000">
                <a:solidFill>
                  <a:srgbClr val="737373"/>
                </a:solidFill>
                <a:latin typeface="Roboto"/>
                <a:ea typeface="Roboto"/>
                <a:cs typeface="Roboto"/>
                <a:sym typeface="Roboto"/>
              </a:defRPr>
            </a:lvl8pPr>
            <a:lvl9pPr indent="0" lvl="8" marL="0" algn="r">
              <a:lnSpc>
                <a:spcPct val="100000"/>
              </a:lnSpc>
              <a:spcBef>
                <a:spcPts val="0"/>
              </a:spcBef>
              <a:spcAft>
                <a:spcPts val="0"/>
              </a:spcAft>
              <a:buNone/>
              <a:defRPr sz="1000">
                <a:solidFill>
                  <a:srgbClr val="73737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_POINT">
  <p:cSld name="MAIN_POINT">
    <p:bg>
      <p:bgPr>
        <a:solidFill>
          <a:srgbClr val="4285F4"/>
        </a:solidFill>
      </p:bgPr>
    </p:bg>
    <p:spTree>
      <p:nvGrpSpPr>
        <p:cNvPr id="100" name="Shape 100"/>
        <p:cNvGrpSpPr/>
        <p:nvPr/>
      </p:nvGrpSpPr>
      <p:grpSpPr>
        <a:xfrm>
          <a:off x="0" y="0"/>
          <a:ext cx="0" cy="0"/>
          <a:chOff x="0" y="0"/>
          <a:chExt cx="0" cy="0"/>
        </a:xfrm>
      </p:grpSpPr>
      <p:sp>
        <p:nvSpPr>
          <p:cNvPr id="101" name="Google Shape;101;p20"/>
          <p:cNvSpPr txBox="1"/>
          <p:nvPr>
            <p:ph type="title"/>
          </p:nvPr>
        </p:nvSpPr>
        <p:spPr>
          <a:xfrm>
            <a:off x="490250" y="488249"/>
            <a:ext cx="6227101" cy="4090801"/>
          </a:xfrm>
          <a:prstGeom prst="rect">
            <a:avLst/>
          </a:prstGeom>
          <a:noFill/>
          <a:ln>
            <a:noFill/>
          </a:ln>
        </p:spPr>
        <p:txBody>
          <a:bodyPr anchorCtr="0" anchor="ctr" bIns="91400" lIns="91400" spcFirstLastPara="1" rIns="91400" wrap="square" tIns="91400">
            <a:normAutofit/>
          </a:bodyPr>
          <a:lstStyle>
            <a:lvl1pPr lvl="0" algn="l">
              <a:lnSpc>
                <a:spcPct val="100000"/>
              </a:lnSpc>
              <a:spcBef>
                <a:spcPts val="0"/>
              </a:spcBef>
              <a:spcAft>
                <a:spcPts val="0"/>
              </a:spcAft>
              <a:buClr>
                <a:srgbClr val="FFFFFF"/>
              </a:buClr>
              <a:buSzPts val="6000"/>
              <a:buFont typeface="Roboto"/>
              <a:buNone/>
              <a:defRPr sz="6000"/>
            </a:lvl1pPr>
            <a:lvl2pPr lvl="1" algn="l">
              <a:lnSpc>
                <a:spcPct val="100000"/>
              </a:lnSpc>
              <a:spcBef>
                <a:spcPts val="0"/>
              </a:spcBef>
              <a:spcAft>
                <a:spcPts val="0"/>
              </a:spcAft>
              <a:buClr>
                <a:srgbClr val="FFFFFF"/>
              </a:buClr>
              <a:buSzPts val="1800"/>
              <a:buNone/>
              <a:defRPr/>
            </a:lvl2pPr>
            <a:lvl3pPr lvl="2" algn="l">
              <a:lnSpc>
                <a:spcPct val="100000"/>
              </a:lnSpc>
              <a:spcBef>
                <a:spcPts val="0"/>
              </a:spcBef>
              <a:spcAft>
                <a:spcPts val="0"/>
              </a:spcAft>
              <a:buClr>
                <a:srgbClr val="FFFFFF"/>
              </a:buClr>
              <a:buSzPts val="1800"/>
              <a:buNone/>
              <a:defRPr/>
            </a:lvl3pPr>
            <a:lvl4pPr lvl="3" algn="l">
              <a:lnSpc>
                <a:spcPct val="100000"/>
              </a:lnSpc>
              <a:spcBef>
                <a:spcPts val="0"/>
              </a:spcBef>
              <a:spcAft>
                <a:spcPts val="0"/>
              </a:spcAft>
              <a:buClr>
                <a:srgbClr val="FFFFFF"/>
              </a:buClr>
              <a:buSzPts val="1800"/>
              <a:buNone/>
              <a:defRPr/>
            </a:lvl4pPr>
            <a:lvl5pPr lvl="4" algn="l">
              <a:lnSpc>
                <a:spcPct val="100000"/>
              </a:lnSpc>
              <a:spcBef>
                <a:spcPts val="0"/>
              </a:spcBef>
              <a:spcAft>
                <a:spcPts val="0"/>
              </a:spcAft>
              <a:buClr>
                <a:srgbClr val="FFFFFF"/>
              </a:buClr>
              <a:buSzPts val="1800"/>
              <a:buNone/>
              <a:defRPr/>
            </a:lvl5pPr>
            <a:lvl6pPr lvl="5" algn="l">
              <a:lnSpc>
                <a:spcPct val="100000"/>
              </a:lnSpc>
              <a:spcBef>
                <a:spcPts val="0"/>
              </a:spcBef>
              <a:spcAft>
                <a:spcPts val="0"/>
              </a:spcAft>
              <a:buClr>
                <a:srgbClr val="FFFFFF"/>
              </a:buClr>
              <a:buSzPts val="1800"/>
              <a:buNone/>
              <a:defRPr/>
            </a:lvl6pPr>
            <a:lvl7pPr lvl="6" algn="l">
              <a:lnSpc>
                <a:spcPct val="100000"/>
              </a:lnSpc>
              <a:spcBef>
                <a:spcPts val="0"/>
              </a:spcBef>
              <a:spcAft>
                <a:spcPts val="0"/>
              </a:spcAft>
              <a:buClr>
                <a:srgbClr val="FFFFFF"/>
              </a:buClr>
              <a:buSzPts val="1800"/>
              <a:buNone/>
              <a:defRPr/>
            </a:lvl7pPr>
            <a:lvl8pPr lvl="7" algn="l">
              <a:lnSpc>
                <a:spcPct val="100000"/>
              </a:lnSpc>
              <a:spcBef>
                <a:spcPts val="0"/>
              </a:spcBef>
              <a:spcAft>
                <a:spcPts val="0"/>
              </a:spcAft>
              <a:buClr>
                <a:srgbClr val="FFFFFF"/>
              </a:buClr>
              <a:buSzPts val="1800"/>
              <a:buNone/>
              <a:defRPr/>
            </a:lvl8pPr>
            <a:lvl9pPr lvl="8" algn="l">
              <a:lnSpc>
                <a:spcPct val="100000"/>
              </a:lnSpc>
              <a:spcBef>
                <a:spcPts val="0"/>
              </a:spcBef>
              <a:spcAft>
                <a:spcPts val="0"/>
              </a:spcAft>
              <a:buClr>
                <a:srgbClr val="FFFFFF"/>
              </a:buClr>
              <a:buSzPts val="1800"/>
              <a:buNone/>
              <a:defRPr/>
            </a:lvl9pPr>
          </a:lstStyle>
          <a:p/>
        </p:txBody>
      </p:sp>
      <p:sp>
        <p:nvSpPr>
          <p:cNvPr id="102" name="Google Shape;102;p20"/>
          <p:cNvSpPr txBox="1"/>
          <p:nvPr>
            <p:ph idx="12" type="sldNum"/>
          </p:nvPr>
        </p:nvSpPr>
        <p:spPr>
          <a:xfrm>
            <a:off x="8735428" y="4724798"/>
            <a:ext cx="336813" cy="335251"/>
          </a:xfrm>
          <a:prstGeom prst="rect">
            <a:avLst/>
          </a:prstGeom>
          <a:noFill/>
          <a:ln>
            <a:noFill/>
          </a:ln>
        </p:spPr>
        <p:txBody>
          <a:bodyPr anchorCtr="0" anchor="ctr" bIns="91400" lIns="91400" spcFirstLastPara="1" rIns="91400" wrap="square" tIns="91400">
            <a:normAutofit/>
          </a:bodyPr>
          <a:lstStyle>
            <a:lvl1pPr indent="0" lvl="0" marL="0" algn="r">
              <a:lnSpc>
                <a:spcPct val="100000"/>
              </a:lnSpc>
              <a:spcBef>
                <a:spcPts val="0"/>
              </a:spcBef>
              <a:spcAft>
                <a:spcPts val="0"/>
              </a:spcAft>
              <a:buNone/>
              <a:defRPr>
                <a:solidFill>
                  <a:srgbClr val="FFFFFF"/>
                </a:solidFill>
              </a:defRPr>
            </a:lvl1pPr>
            <a:lvl2pPr indent="0" lvl="1" marL="0" algn="r">
              <a:lnSpc>
                <a:spcPct val="100000"/>
              </a:lnSpc>
              <a:spcBef>
                <a:spcPts val="0"/>
              </a:spcBef>
              <a:spcAft>
                <a:spcPts val="0"/>
              </a:spcAft>
              <a:buNone/>
              <a:defRPr>
                <a:solidFill>
                  <a:srgbClr val="FFFFFF"/>
                </a:solidFill>
              </a:defRPr>
            </a:lvl2pPr>
            <a:lvl3pPr indent="0" lvl="2" marL="0" algn="r">
              <a:lnSpc>
                <a:spcPct val="100000"/>
              </a:lnSpc>
              <a:spcBef>
                <a:spcPts val="0"/>
              </a:spcBef>
              <a:spcAft>
                <a:spcPts val="0"/>
              </a:spcAft>
              <a:buNone/>
              <a:defRPr>
                <a:solidFill>
                  <a:srgbClr val="FFFFFF"/>
                </a:solidFill>
              </a:defRPr>
            </a:lvl3pPr>
            <a:lvl4pPr indent="0" lvl="3" marL="0" algn="r">
              <a:lnSpc>
                <a:spcPct val="100000"/>
              </a:lnSpc>
              <a:spcBef>
                <a:spcPts val="0"/>
              </a:spcBef>
              <a:spcAft>
                <a:spcPts val="0"/>
              </a:spcAft>
              <a:buNone/>
              <a:defRPr>
                <a:solidFill>
                  <a:srgbClr val="FFFFFF"/>
                </a:solidFill>
              </a:defRPr>
            </a:lvl4pPr>
            <a:lvl5pPr indent="0" lvl="4" marL="0" algn="r">
              <a:lnSpc>
                <a:spcPct val="100000"/>
              </a:lnSpc>
              <a:spcBef>
                <a:spcPts val="0"/>
              </a:spcBef>
              <a:spcAft>
                <a:spcPts val="0"/>
              </a:spcAft>
              <a:buNone/>
              <a:defRPr>
                <a:solidFill>
                  <a:srgbClr val="FFFFFF"/>
                </a:solidFill>
              </a:defRPr>
            </a:lvl5pPr>
            <a:lvl6pPr indent="0" lvl="5" marL="0" algn="r">
              <a:lnSpc>
                <a:spcPct val="100000"/>
              </a:lnSpc>
              <a:spcBef>
                <a:spcPts val="0"/>
              </a:spcBef>
              <a:spcAft>
                <a:spcPts val="0"/>
              </a:spcAft>
              <a:buNone/>
              <a:defRPr>
                <a:solidFill>
                  <a:srgbClr val="FFFFFF"/>
                </a:solidFill>
              </a:defRPr>
            </a:lvl6pPr>
            <a:lvl7pPr indent="0" lvl="6" marL="0" algn="r">
              <a:lnSpc>
                <a:spcPct val="100000"/>
              </a:lnSpc>
              <a:spcBef>
                <a:spcPts val="0"/>
              </a:spcBef>
              <a:spcAft>
                <a:spcPts val="0"/>
              </a:spcAft>
              <a:buNone/>
              <a:defRPr>
                <a:solidFill>
                  <a:srgbClr val="FFFFFF"/>
                </a:solidFill>
              </a:defRPr>
            </a:lvl7pPr>
            <a:lvl8pPr indent="0" lvl="7" marL="0" algn="r">
              <a:lnSpc>
                <a:spcPct val="100000"/>
              </a:lnSpc>
              <a:spcBef>
                <a:spcPts val="0"/>
              </a:spcBef>
              <a:spcAft>
                <a:spcPts val="0"/>
              </a:spcAft>
              <a:buNone/>
              <a:defRPr>
                <a:solidFill>
                  <a:srgbClr val="FFFFFF"/>
                </a:solidFill>
              </a:defRPr>
            </a:lvl8pPr>
            <a:lvl9pPr indent="0" lvl="8" marL="0" algn="r">
              <a:lnSpc>
                <a:spcPct val="100000"/>
              </a:lnSpc>
              <a:spcBef>
                <a:spcPts val="0"/>
              </a:spcBef>
              <a:spcAft>
                <a:spcPts val="0"/>
              </a:spcAft>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b="0" i="0" sz="1000" u="none" cap="none" strike="noStrike">
              <a:latin typeface="Roboto"/>
              <a:ea typeface="Roboto"/>
              <a:cs typeface="Roboto"/>
              <a:sym typeface="Roboto"/>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TITLE_AND_DESCRIPTION">
  <p:cSld name="SECTION_TITLE_AND_DESCRIPTION">
    <p:bg>
      <p:bgPr>
        <a:solidFill>
          <a:srgbClr val="4285F4"/>
        </a:solidFill>
      </p:bgPr>
    </p:bg>
    <p:spTree>
      <p:nvGrpSpPr>
        <p:cNvPr id="103" name="Shape 103"/>
        <p:cNvGrpSpPr/>
        <p:nvPr/>
      </p:nvGrpSpPr>
      <p:grpSpPr>
        <a:xfrm>
          <a:off x="0" y="0"/>
          <a:ext cx="0" cy="0"/>
          <a:chOff x="0" y="0"/>
          <a:chExt cx="0" cy="0"/>
        </a:xfrm>
      </p:grpSpPr>
      <p:sp>
        <p:nvSpPr>
          <p:cNvPr id="104" name="Google Shape;104;p21"/>
          <p:cNvSpPr/>
          <p:nvPr/>
        </p:nvSpPr>
        <p:spPr>
          <a:xfrm flipH="1">
            <a:off x="0" y="0"/>
            <a:ext cx="4572000" cy="5143500"/>
          </a:xfrm>
          <a:prstGeom prst="rect">
            <a:avLst/>
          </a:prstGeom>
          <a:solidFill>
            <a:schemeClr val="accent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5" name="Google Shape;105;p21"/>
          <p:cNvSpPr/>
          <p:nvPr/>
        </p:nvSpPr>
        <p:spPr>
          <a:xfrm rot="5400000">
            <a:off x="1946424" y="2517750"/>
            <a:ext cx="5142902"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6" name="Google Shape;106;p21"/>
          <p:cNvSpPr txBox="1"/>
          <p:nvPr>
            <p:ph type="title"/>
          </p:nvPr>
        </p:nvSpPr>
        <p:spPr>
          <a:xfrm>
            <a:off x="265500" y="1233175"/>
            <a:ext cx="4045200" cy="1482301"/>
          </a:xfrm>
          <a:prstGeom prst="rect">
            <a:avLst/>
          </a:prstGeom>
          <a:noFill/>
          <a:ln>
            <a:noFill/>
          </a:ln>
        </p:spPr>
        <p:txBody>
          <a:bodyPr anchorCtr="0" anchor="b" bIns="91400" lIns="91400" spcFirstLastPara="1" rIns="91400" wrap="square" tIns="91400">
            <a:normAutofit/>
          </a:bodyPr>
          <a:lstStyle>
            <a:lvl1pPr lvl="0" algn="ctr">
              <a:lnSpc>
                <a:spcPct val="100000"/>
              </a:lnSpc>
              <a:spcBef>
                <a:spcPts val="0"/>
              </a:spcBef>
              <a:spcAft>
                <a:spcPts val="0"/>
              </a:spcAft>
              <a:buClr>
                <a:srgbClr val="424242"/>
              </a:buClr>
              <a:buSzPts val="4200"/>
              <a:buFont typeface="Roboto"/>
              <a:buNone/>
              <a:defRPr sz="4200">
                <a:solidFill>
                  <a:srgbClr val="424242"/>
                </a:solidFill>
              </a:defRPr>
            </a:lvl1pPr>
            <a:lvl2pPr lvl="1" algn="l">
              <a:lnSpc>
                <a:spcPct val="100000"/>
              </a:lnSpc>
              <a:spcBef>
                <a:spcPts val="0"/>
              </a:spcBef>
              <a:spcAft>
                <a:spcPts val="0"/>
              </a:spcAft>
              <a:buClr>
                <a:srgbClr val="FFFFFF"/>
              </a:buClr>
              <a:buSzPts val="1800"/>
              <a:buNone/>
              <a:defRPr/>
            </a:lvl2pPr>
            <a:lvl3pPr lvl="2" algn="l">
              <a:lnSpc>
                <a:spcPct val="100000"/>
              </a:lnSpc>
              <a:spcBef>
                <a:spcPts val="0"/>
              </a:spcBef>
              <a:spcAft>
                <a:spcPts val="0"/>
              </a:spcAft>
              <a:buClr>
                <a:srgbClr val="FFFFFF"/>
              </a:buClr>
              <a:buSzPts val="1800"/>
              <a:buNone/>
              <a:defRPr/>
            </a:lvl3pPr>
            <a:lvl4pPr lvl="3" algn="l">
              <a:lnSpc>
                <a:spcPct val="100000"/>
              </a:lnSpc>
              <a:spcBef>
                <a:spcPts val="0"/>
              </a:spcBef>
              <a:spcAft>
                <a:spcPts val="0"/>
              </a:spcAft>
              <a:buClr>
                <a:srgbClr val="FFFFFF"/>
              </a:buClr>
              <a:buSzPts val="1800"/>
              <a:buNone/>
              <a:defRPr/>
            </a:lvl4pPr>
            <a:lvl5pPr lvl="4" algn="l">
              <a:lnSpc>
                <a:spcPct val="100000"/>
              </a:lnSpc>
              <a:spcBef>
                <a:spcPts val="0"/>
              </a:spcBef>
              <a:spcAft>
                <a:spcPts val="0"/>
              </a:spcAft>
              <a:buClr>
                <a:srgbClr val="FFFFFF"/>
              </a:buClr>
              <a:buSzPts val="1800"/>
              <a:buNone/>
              <a:defRPr/>
            </a:lvl5pPr>
            <a:lvl6pPr lvl="5" algn="l">
              <a:lnSpc>
                <a:spcPct val="100000"/>
              </a:lnSpc>
              <a:spcBef>
                <a:spcPts val="0"/>
              </a:spcBef>
              <a:spcAft>
                <a:spcPts val="0"/>
              </a:spcAft>
              <a:buClr>
                <a:srgbClr val="FFFFFF"/>
              </a:buClr>
              <a:buSzPts val="1800"/>
              <a:buNone/>
              <a:defRPr/>
            </a:lvl6pPr>
            <a:lvl7pPr lvl="6" algn="l">
              <a:lnSpc>
                <a:spcPct val="100000"/>
              </a:lnSpc>
              <a:spcBef>
                <a:spcPts val="0"/>
              </a:spcBef>
              <a:spcAft>
                <a:spcPts val="0"/>
              </a:spcAft>
              <a:buClr>
                <a:srgbClr val="FFFFFF"/>
              </a:buClr>
              <a:buSzPts val="1800"/>
              <a:buNone/>
              <a:defRPr/>
            </a:lvl7pPr>
            <a:lvl8pPr lvl="7" algn="l">
              <a:lnSpc>
                <a:spcPct val="100000"/>
              </a:lnSpc>
              <a:spcBef>
                <a:spcPts val="0"/>
              </a:spcBef>
              <a:spcAft>
                <a:spcPts val="0"/>
              </a:spcAft>
              <a:buClr>
                <a:srgbClr val="FFFFFF"/>
              </a:buClr>
              <a:buSzPts val="1800"/>
              <a:buNone/>
              <a:defRPr/>
            </a:lvl8pPr>
            <a:lvl9pPr lvl="8" algn="l">
              <a:lnSpc>
                <a:spcPct val="100000"/>
              </a:lnSpc>
              <a:spcBef>
                <a:spcPts val="0"/>
              </a:spcBef>
              <a:spcAft>
                <a:spcPts val="0"/>
              </a:spcAft>
              <a:buClr>
                <a:srgbClr val="FFFFFF"/>
              </a:buClr>
              <a:buSzPts val="1800"/>
              <a:buNone/>
              <a:defRPr/>
            </a:lvl9pPr>
          </a:lstStyle>
          <a:p/>
        </p:txBody>
      </p:sp>
      <p:sp>
        <p:nvSpPr>
          <p:cNvPr id="107" name="Google Shape;107;p21"/>
          <p:cNvSpPr txBox="1"/>
          <p:nvPr>
            <p:ph idx="1" type="body"/>
          </p:nvPr>
        </p:nvSpPr>
        <p:spPr>
          <a:xfrm>
            <a:off x="265500" y="2779466"/>
            <a:ext cx="4045200" cy="1235101"/>
          </a:xfrm>
          <a:prstGeom prst="rect">
            <a:avLst/>
          </a:prstGeom>
          <a:noFill/>
          <a:ln>
            <a:noFill/>
          </a:ln>
        </p:spPr>
        <p:txBody>
          <a:bodyPr anchorCtr="0" anchor="t" bIns="91400" lIns="91400" spcFirstLastPara="1" rIns="91400" wrap="square" tIns="91400">
            <a:normAutofit/>
          </a:bodyPr>
          <a:lstStyle>
            <a:lvl1pPr indent="-228600" lvl="0" marL="457200" algn="ctr">
              <a:lnSpc>
                <a:spcPct val="100000"/>
              </a:lnSpc>
              <a:spcBef>
                <a:spcPts val="0"/>
              </a:spcBef>
              <a:spcAft>
                <a:spcPts val="0"/>
              </a:spcAft>
              <a:buClr>
                <a:srgbClr val="737373"/>
              </a:buClr>
              <a:buSzPts val="2100"/>
              <a:buFont typeface="Roboto"/>
              <a:buNone/>
              <a:defRPr sz="2100"/>
            </a:lvl1pPr>
            <a:lvl2pPr indent="-228600" lvl="1" marL="914400" algn="ctr">
              <a:lnSpc>
                <a:spcPct val="100000"/>
              </a:lnSpc>
              <a:spcBef>
                <a:spcPts val="0"/>
              </a:spcBef>
              <a:spcAft>
                <a:spcPts val="0"/>
              </a:spcAft>
              <a:buClr>
                <a:srgbClr val="737373"/>
              </a:buClr>
              <a:buSzPts val="2100"/>
              <a:buFont typeface="Roboto"/>
              <a:buNone/>
              <a:defRPr sz="2100"/>
            </a:lvl2pPr>
            <a:lvl3pPr indent="-228600" lvl="2" marL="1371600" algn="ctr">
              <a:lnSpc>
                <a:spcPct val="100000"/>
              </a:lnSpc>
              <a:spcBef>
                <a:spcPts val="0"/>
              </a:spcBef>
              <a:spcAft>
                <a:spcPts val="0"/>
              </a:spcAft>
              <a:buClr>
                <a:srgbClr val="737373"/>
              </a:buClr>
              <a:buSzPts val="2100"/>
              <a:buFont typeface="Roboto"/>
              <a:buNone/>
              <a:defRPr sz="2100"/>
            </a:lvl3pPr>
            <a:lvl4pPr indent="-228600" lvl="3" marL="1828800" algn="ctr">
              <a:lnSpc>
                <a:spcPct val="100000"/>
              </a:lnSpc>
              <a:spcBef>
                <a:spcPts val="0"/>
              </a:spcBef>
              <a:spcAft>
                <a:spcPts val="0"/>
              </a:spcAft>
              <a:buClr>
                <a:srgbClr val="737373"/>
              </a:buClr>
              <a:buSzPts val="2100"/>
              <a:buFont typeface="Roboto"/>
              <a:buNone/>
              <a:defRPr sz="2100"/>
            </a:lvl4pPr>
            <a:lvl5pPr indent="-228600" lvl="4" marL="2286000" algn="ctr">
              <a:lnSpc>
                <a:spcPct val="100000"/>
              </a:lnSpc>
              <a:spcBef>
                <a:spcPts val="0"/>
              </a:spcBef>
              <a:spcAft>
                <a:spcPts val="0"/>
              </a:spcAft>
              <a:buClr>
                <a:srgbClr val="737373"/>
              </a:buClr>
              <a:buSzPts val="2100"/>
              <a:buFont typeface="Roboto"/>
              <a:buNone/>
              <a:defRPr sz="2100"/>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108" name="Google Shape;108;p21"/>
          <p:cNvSpPr txBox="1"/>
          <p:nvPr>
            <p:ph idx="2" type="body"/>
          </p:nvPr>
        </p:nvSpPr>
        <p:spPr>
          <a:xfrm>
            <a:off x="4939500" y="724199"/>
            <a:ext cx="3837000" cy="3695102"/>
          </a:xfrm>
          <a:prstGeom prst="rect">
            <a:avLst/>
          </a:prstGeom>
          <a:noFill/>
          <a:ln>
            <a:noFill/>
          </a:ln>
        </p:spPr>
        <p:txBody>
          <a:bodyPr anchorCtr="0" anchor="ctr" bIns="91400" lIns="91400" spcFirstLastPara="1" rIns="91400" wrap="square" tIns="91400">
            <a:normAutofit/>
          </a:bodyPr>
          <a:lstStyle>
            <a:lvl1pPr indent="-342900" lvl="0" marL="457200" algn="l">
              <a:lnSpc>
                <a:spcPct val="115000"/>
              </a:lnSpc>
              <a:spcBef>
                <a:spcPts val="0"/>
              </a:spcBef>
              <a:spcAft>
                <a:spcPts val="0"/>
              </a:spcAft>
              <a:buSzPts val="18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109" name="Google Shape;109;p21"/>
          <p:cNvSpPr txBox="1"/>
          <p:nvPr>
            <p:ph idx="12" type="sldNum"/>
          </p:nvPr>
        </p:nvSpPr>
        <p:spPr>
          <a:xfrm>
            <a:off x="8735428" y="4724798"/>
            <a:ext cx="336813" cy="335251"/>
          </a:xfrm>
          <a:prstGeom prst="rect">
            <a:avLst/>
          </a:prstGeom>
          <a:noFill/>
          <a:ln>
            <a:noFill/>
          </a:ln>
        </p:spPr>
        <p:txBody>
          <a:bodyPr anchorCtr="0" anchor="ctr" bIns="91400" lIns="91400" spcFirstLastPara="1" rIns="91400" wrap="square" tIns="91400">
            <a:normAutofit/>
          </a:bodyPr>
          <a:lstStyle>
            <a:lvl1pPr indent="0" lvl="0" marL="0" algn="r">
              <a:lnSpc>
                <a:spcPct val="100000"/>
              </a:lnSpc>
              <a:spcBef>
                <a:spcPts val="0"/>
              </a:spcBef>
              <a:spcAft>
                <a:spcPts val="0"/>
              </a:spcAft>
              <a:buNone/>
              <a:defRPr>
                <a:solidFill>
                  <a:srgbClr val="FFFFFF"/>
                </a:solidFill>
              </a:defRPr>
            </a:lvl1pPr>
            <a:lvl2pPr indent="0" lvl="1" marL="0" algn="r">
              <a:lnSpc>
                <a:spcPct val="100000"/>
              </a:lnSpc>
              <a:spcBef>
                <a:spcPts val="0"/>
              </a:spcBef>
              <a:spcAft>
                <a:spcPts val="0"/>
              </a:spcAft>
              <a:buNone/>
              <a:defRPr>
                <a:solidFill>
                  <a:srgbClr val="FFFFFF"/>
                </a:solidFill>
              </a:defRPr>
            </a:lvl2pPr>
            <a:lvl3pPr indent="0" lvl="2" marL="0" algn="r">
              <a:lnSpc>
                <a:spcPct val="100000"/>
              </a:lnSpc>
              <a:spcBef>
                <a:spcPts val="0"/>
              </a:spcBef>
              <a:spcAft>
                <a:spcPts val="0"/>
              </a:spcAft>
              <a:buNone/>
              <a:defRPr>
                <a:solidFill>
                  <a:srgbClr val="FFFFFF"/>
                </a:solidFill>
              </a:defRPr>
            </a:lvl3pPr>
            <a:lvl4pPr indent="0" lvl="3" marL="0" algn="r">
              <a:lnSpc>
                <a:spcPct val="100000"/>
              </a:lnSpc>
              <a:spcBef>
                <a:spcPts val="0"/>
              </a:spcBef>
              <a:spcAft>
                <a:spcPts val="0"/>
              </a:spcAft>
              <a:buNone/>
              <a:defRPr>
                <a:solidFill>
                  <a:srgbClr val="FFFFFF"/>
                </a:solidFill>
              </a:defRPr>
            </a:lvl4pPr>
            <a:lvl5pPr indent="0" lvl="4" marL="0" algn="r">
              <a:lnSpc>
                <a:spcPct val="100000"/>
              </a:lnSpc>
              <a:spcBef>
                <a:spcPts val="0"/>
              </a:spcBef>
              <a:spcAft>
                <a:spcPts val="0"/>
              </a:spcAft>
              <a:buNone/>
              <a:defRPr>
                <a:solidFill>
                  <a:srgbClr val="FFFFFF"/>
                </a:solidFill>
              </a:defRPr>
            </a:lvl5pPr>
            <a:lvl6pPr indent="0" lvl="5" marL="0" algn="r">
              <a:lnSpc>
                <a:spcPct val="100000"/>
              </a:lnSpc>
              <a:spcBef>
                <a:spcPts val="0"/>
              </a:spcBef>
              <a:spcAft>
                <a:spcPts val="0"/>
              </a:spcAft>
              <a:buNone/>
              <a:defRPr>
                <a:solidFill>
                  <a:srgbClr val="FFFFFF"/>
                </a:solidFill>
              </a:defRPr>
            </a:lvl6pPr>
            <a:lvl7pPr indent="0" lvl="6" marL="0" algn="r">
              <a:lnSpc>
                <a:spcPct val="100000"/>
              </a:lnSpc>
              <a:spcBef>
                <a:spcPts val="0"/>
              </a:spcBef>
              <a:spcAft>
                <a:spcPts val="0"/>
              </a:spcAft>
              <a:buNone/>
              <a:defRPr>
                <a:solidFill>
                  <a:srgbClr val="FFFFFF"/>
                </a:solidFill>
              </a:defRPr>
            </a:lvl7pPr>
            <a:lvl8pPr indent="0" lvl="7" marL="0" algn="r">
              <a:lnSpc>
                <a:spcPct val="100000"/>
              </a:lnSpc>
              <a:spcBef>
                <a:spcPts val="0"/>
              </a:spcBef>
              <a:spcAft>
                <a:spcPts val="0"/>
              </a:spcAft>
              <a:buNone/>
              <a:defRPr>
                <a:solidFill>
                  <a:srgbClr val="FFFFFF"/>
                </a:solidFill>
              </a:defRPr>
            </a:lvl8pPr>
            <a:lvl9pPr indent="0" lvl="8" marL="0" algn="r">
              <a:lnSpc>
                <a:spcPct val="100000"/>
              </a:lnSpc>
              <a:spcBef>
                <a:spcPts val="0"/>
              </a:spcBef>
              <a:spcAft>
                <a:spcPts val="0"/>
              </a:spcAft>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b="0" i="0" sz="1000" u="none" cap="none" strike="noStrike">
              <a:latin typeface="Roboto"/>
              <a:ea typeface="Roboto"/>
              <a:cs typeface="Roboto"/>
              <a:sym typeface="Robo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3"/>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3"/>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9" name="Google Shape;19;p3"/>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0" name="Google Shape;20;p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_ONLY">
  <p:cSld name="CAPTION_ONLY">
    <p:bg>
      <p:bgPr>
        <a:solidFill>
          <a:srgbClr val="4285F4"/>
        </a:solidFill>
      </p:bgPr>
    </p:bg>
    <p:spTree>
      <p:nvGrpSpPr>
        <p:cNvPr id="110" name="Shape 110"/>
        <p:cNvGrpSpPr/>
        <p:nvPr/>
      </p:nvGrpSpPr>
      <p:grpSpPr>
        <a:xfrm>
          <a:off x="0" y="0"/>
          <a:ext cx="0" cy="0"/>
          <a:chOff x="0" y="0"/>
          <a:chExt cx="0" cy="0"/>
        </a:xfrm>
      </p:grpSpPr>
      <p:sp>
        <p:nvSpPr>
          <p:cNvPr id="111" name="Google Shape;111;p22"/>
          <p:cNvSpPr/>
          <p:nvPr/>
        </p:nvSpPr>
        <p:spPr>
          <a:xfrm flipH="1" rot="10800000">
            <a:off x="0" y="0"/>
            <a:ext cx="9144000" cy="4695901"/>
          </a:xfrm>
          <a:prstGeom prst="rect">
            <a:avLst/>
          </a:prstGeom>
          <a:solidFill>
            <a:schemeClr val="accent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2" name="Google Shape;112;p22"/>
          <p:cNvSpPr/>
          <p:nvPr/>
        </p:nvSpPr>
        <p:spPr>
          <a:xfrm flipH="1" rot="10800000">
            <a:off x="0" y="4622724"/>
            <a:ext cx="9144000" cy="7410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3" name="Google Shape;113;p22"/>
          <p:cNvSpPr txBox="1"/>
          <p:nvPr>
            <p:ph idx="1" type="body"/>
          </p:nvPr>
        </p:nvSpPr>
        <p:spPr>
          <a:xfrm>
            <a:off x="57150" y="4696824"/>
            <a:ext cx="8382000" cy="446701"/>
          </a:xfrm>
          <a:prstGeom prst="rect">
            <a:avLst/>
          </a:prstGeom>
          <a:noFill/>
          <a:ln>
            <a:noFill/>
          </a:ln>
        </p:spPr>
        <p:txBody>
          <a:bodyPr anchorCtr="0" anchor="ctr" bIns="91400" lIns="91400" spcFirstLastPara="1" rIns="91400" wrap="square" tIns="91400">
            <a:normAutofit/>
          </a:bodyPr>
          <a:lstStyle>
            <a:lvl1pPr indent="-228600" lvl="0" marL="457200" algn="l">
              <a:lnSpc>
                <a:spcPct val="100000"/>
              </a:lnSpc>
              <a:spcBef>
                <a:spcPts val="0"/>
              </a:spcBef>
              <a:spcAft>
                <a:spcPts val="0"/>
              </a:spcAft>
              <a:buClr>
                <a:srgbClr val="FFFFFF"/>
              </a:buClr>
              <a:buSzPts val="1200"/>
              <a:buFont typeface="Roboto"/>
              <a:buNone/>
              <a:defRPr sz="1200">
                <a:solidFill>
                  <a:srgbClr val="FFFFFF"/>
                </a:solidFill>
              </a:defRPr>
            </a:lvl1pPr>
          </a:lstStyle>
          <a:p/>
        </p:txBody>
      </p:sp>
      <p:sp>
        <p:nvSpPr>
          <p:cNvPr id="114" name="Google Shape;114;p22"/>
          <p:cNvSpPr txBox="1"/>
          <p:nvPr>
            <p:ph idx="12" type="sldNum"/>
          </p:nvPr>
        </p:nvSpPr>
        <p:spPr>
          <a:xfrm>
            <a:off x="8735428" y="4724798"/>
            <a:ext cx="336813" cy="335251"/>
          </a:xfrm>
          <a:prstGeom prst="rect">
            <a:avLst/>
          </a:prstGeom>
          <a:noFill/>
          <a:ln>
            <a:noFill/>
          </a:ln>
        </p:spPr>
        <p:txBody>
          <a:bodyPr anchorCtr="0" anchor="ctr" bIns="91400" lIns="91400" spcFirstLastPara="1" rIns="91400" wrap="square" tIns="91400">
            <a:normAutofit/>
          </a:bodyPr>
          <a:lstStyle>
            <a:lvl1pPr indent="0" lvl="0" marL="0" algn="r">
              <a:lnSpc>
                <a:spcPct val="100000"/>
              </a:lnSpc>
              <a:spcBef>
                <a:spcPts val="0"/>
              </a:spcBef>
              <a:spcAft>
                <a:spcPts val="0"/>
              </a:spcAft>
              <a:buNone/>
              <a:defRPr>
                <a:solidFill>
                  <a:srgbClr val="FFFFFF"/>
                </a:solidFill>
              </a:defRPr>
            </a:lvl1pPr>
            <a:lvl2pPr indent="0" lvl="1" marL="0" algn="r">
              <a:lnSpc>
                <a:spcPct val="100000"/>
              </a:lnSpc>
              <a:spcBef>
                <a:spcPts val="0"/>
              </a:spcBef>
              <a:spcAft>
                <a:spcPts val="0"/>
              </a:spcAft>
              <a:buNone/>
              <a:defRPr>
                <a:solidFill>
                  <a:srgbClr val="FFFFFF"/>
                </a:solidFill>
              </a:defRPr>
            </a:lvl2pPr>
            <a:lvl3pPr indent="0" lvl="2" marL="0" algn="r">
              <a:lnSpc>
                <a:spcPct val="100000"/>
              </a:lnSpc>
              <a:spcBef>
                <a:spcPts val="0"/>
              </a:spcBef>
              <a:spcAft>
                <a:spcPts val="0"/>
              </a:spcAft>
              <a:buNone/>
              <a:defRPr>
                <a:solidFill>
                  <a:srgbClr val="FFFFFF"/>
                </a:solidFill>
              </a:defRPr>
            </a:lvl3pPr>
            <a:lvl4pPr indent="0" lvl="3" marL="0" algn="r">
              <a:lnSpc>
                <a:spcPct val="100000"/>
              </a:lnSpc>
              <a:spcBef>
                <a:spcPts val="0"/>
              </a:spcBef>
              <a:spcAft>
                <a:spcPts val="0"/>
              </a:spcAft>
              <a:buNone/>
              <a:defRPr>
                <a:solidFill>
                  <a:srgbClr val="FFFFFF"/>
                </a:solidFill>
              </a:defRPr>
            </a:lvl4pPr>
            <a:lvl5pPr indent="0" lvl="4" marL="0" algn="r">
              <a:lnSpc>
                <a:spcPct val="100000"/>
              </a:lnSpc>
              <a:spcBef>
                <a:spcPts val="0"/>
              </a:spcBef>
              <a:spcAft>
                <a:spcPts val="0"/>
              </a:spcAft>
              <a:buNone/>
              <a:defRPr>
                <a:solidFill>
                  <a:srgbClr val="FFFFFF"/>
                </a:solidFill>
              </a:defRPr>
            </a:lvl5pPr>
            <a:lvl6pPr indent="0" lvl="5" marL="0" algn="r">
              <a:lnSpc>
                <a:spcPct val="100000"/>
              </a:lnSpc>
              <a:spcBef>
                <a:spcPts val="0"/>
              </a:spcBef>
              <a:spcAft>
                <a:spcPts val="0"/>
              </a:spcAft>
              <a:buNone/>
              <a:defRPr>
                <a:solidFill>
                  <a:srgbClr val="FFFFFF"/>
                </a:solidFill>
              </a:defRPr>
            </a:lvl6pPr>
            <a:lvl7pPr indent="0" lvl="6" marL="0" algn="r">
              <a:lnSpc>
                <a:spcPct val="100000"/>
              </a:lnSpc>
              <a:spcBef>
                <a:spcPts val="0"/>
              </a:spcBef>
              <a:spcAft>
                <a:spcPts val="0"/>
              </a:spcAft>
              <a:buNone/>
              <a:defRPr>
                <a:solidFill>
                  <a:srgbClr val="FFFFFF"/>
                </a:solidFill>
              </a:defRPr>
            </a:lvl7pPr>
            <a:lvl8pPr indent="0" lvl="7" marL="0" algn="r">
              <a:lnSpc>
                <a:spcPct val="100000"/>
              </a:lnSpc>
              <a:spcBef>
                <a:spcPts val="0"/>
              </a:spcBef>
              <a:spcAft>
                <a:spcPts val="0"/>
              </a:spcAft>
              <a:buNone/>
              <a:defRPr>
                <a:solidFill>
                  <a:srgbClr val="FFFFFF"/>
                </a:solidFill>
              </a:defRPr>
            </a:lvl8pPr>
            <a:lvl9pPr indent="0" lvl="8" marL="0" algn="r">
              <a:lnSpc>
                <a:spcPct val="100000"/>
              </a:lnSpc>
              <a:spcBef>
                <a:spcPts val="0"/>
              </a:spcBef>
              <a:spcAft>
                <a:spcPts val="0"/>
              </a:spcAft>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b="0" i="0" sz="1000" u="none" cap="none" strike="noStrike">
              <a:latin typeface="Roboto"/>
              <a:ea typeface="Roboto"/>
              <a:cs typeface="Roboto"/>
              <a:sym typeface="Roboto"/>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_NUMBER">
  <p:cSld name="BIG_NUMBER">
    <p:spTree>
      <p:nvGrpSpPr>
        <p:cNvPr id="115" name="Shape 115"/>
        <p:cNvGrpSpPr/>
        <p:nvPr/>
      </p:nvGrpSpPr>
      <p:grpSpPr>
        <a:xfrm>
          <a:off x="0" y="0"/>
          <a:ext cx="0" cy="0"/>
          <a:chOff x="0" y="0"/>
          <a:chExt cx="0" cy="0"/>
        </a:xfrm>
      </p:grpSpPr>
      <p:sp>
        <p:nvSpPr>
          <p:cNvPr id="116" name="Google Shape;116;p23"/>
          <p:cNvSpPr txBox="1"/>
          <p:nvPr>
            <p:ph hasCustomPrompt="1" type="title"/>
          </p:nvPr>
        </p:nvSpPr>
        <p:spPr>
          <a:xfrm>
            <a:off x="475499" y="1258525"/>
            <a:ext cx="8222101" cy="1963500"/>
          </a:xfrm>
          <a:prstGeom prst="rect">
            <a:avLst/>
          </a:prstGeom>
          <a:noFill/>
          <a:ln>
            <a:noFill/>
          </a:ln>
        </p:spPr>
        <p:txBody>
          <a:bodyPr anchorCtr="0" anchor="b" bIns="91400" lIns="91400" spcFirstLastPara="1" rIns="91400" wrap="square" tIns="91400">
            <a:normAutofit/>
          </a:bodyPr>
          <a:lstStyle>
            <a:lvl1pPr lvl="0" algn="ctr">
              <a:lnSpc>
                <a:spcPct val="100000"/>
              </a:lnSpc>
              <a:spcBef>
                <a:spcPts val="0"/>
              </a:spcBef>
              <a:spcAft>
                <a:spcPts val="0"/>
              </a:spcAft>
              <a:buClr>
                <a:srgbClr val="424242"/>
              </a:buClr>
              <a:buSzPts val="12000"/>
              <a:buFont typeface="Roboto"/>
              <a:buNone/>
              <a:defRPr sz="12000">
                <a:solidFill>
                  <a:srgbClr val="424242"/>
                </a:solidFill>
              </a:defRPr>
            </a:lvl1pPr>
            <a:lvl2pPr lvl="1" algn="l">
              <a:lnSpc>
                <a:spcPct val="100000"/>
              </a:lnSpc>
              <a:spcBef>
                <a:spcPts val="0"/>
              </a:spcBef>
              <a:spcAft>
                <a:spcPts val="0"/>
              </a:spcAft>
              <a:buClr>
                <a:srgbClr val="FFFFFF"/>
              </a:buClr>
              <a:buSzPts val="1800"/>
              <a:buNone/>
              <a:defRPr/>
            </a:lvl2pPr>
            <a:lvl3pPr lvl="2" algn="l">
              <a:lnSpc>
                <a:spcPct val="100000"/>
              </a:lnSpc>
              <a:spcBef>
                <a:spcPts val="0"/>
              </a:spcBef>
              <a:spcAft>
                <a:spcPts val="0"/>
              </a:spcAft>
              <a:buClr>
                <a:srgbClr val="FFFFFF"/>
              </a:buClr>
              <a:buSzPts val="1800"/>
              <a:buNone/>
              <a:defRPr/>
            </a:lvl3pPr>
            <a:lvl4pPr lvl="3" algn="l">
              <a:lnSpc>
                <a:spcPct val="100000"/>
              </a:lnSpc>
              <a:spcBef>
                <a:spcPts val="0"/>
              </a:spcBef>
              <a:spcAft>
                <a:spcPts val="0"/>
              </a:spcAft>
              <a:buClr>
                <a:srgbClr val="FFFFFF"/>
              </a:buClr>
              <a:buSzPts val="1800"/>
              <a:buNone/>
              <a:defRPr/>
            </a:lvl4pPr>
            <a:lvl5pPr lvl="4" algn="l">
              <a:lnSpc>
                <a:spcPct val="100000"/>
              </a:lnSpc>
              <a:spcBef>
                <a:spcPts val="0"/>
              </a:spcBef>
              <a:spcAft>
                <a:spcPts val="0"/>
              </a:spcAft>
              <a:buClr>
                <a:srgbClr val="FFFFFF"/>
              </a:buClr>
              <a:buSzPts val="1800"/>
              <a:buNone/>
              <a:defRPr/>
            </a:lvl5pPr>
            <a:lvl6pPr lvl="5" algn="l">
              <a:lnSpc>
                <a:spcPct val="100000"/>
              </a:lnSpc>
              <a:spcBef>
                <a:spcPts val="0"/>
              </a:spcBef>
              <a:spcAft>
                <a:spcPts val="0"/>
              </a:spcAft>
              <a:buClr>
                <a:srgbClr val="FFFFFF"/>
              </a:buClr>
              <a:buSzPts val="1800"/>
              <a:buNone/>
              <a:defRPr/>
            </a:lvl6pPr>
            <a:lvl7pPr lvl="6" algn="l">
              <a:lnSpc>
                <a:spcPct val="100000"/>
              </a:lnSpc>
              <a:spcBef>
                <a:spcPts val="0"/>
              </a:spcBef>
              <a:spcAft>
                <a:spcPts val="0"/>
              </a:spcAft>
              <a:buClr>
                <a:srgbClr val="FFFFFF"/>
              </a:buClr>
              <a:buSzPts val="1800"/>
              <a:buNone/>
              <a:defRPr/>
            </a:lvl7pPr>
            <a:lvl8pPr lvl="7" algn="l">
              <a:lnSpc>
                <a:spcPct val="100000"/>
              </a:lnSpc>
              <a:spcBef>
                <a:spcPts val="0"/>
              </a:spcBef>
              <a:spcAft>
                <a:spcPts val="0"/>
              </a:spcAft>
              <a:buClr>
                <a:srgbClr val="FFFFFF"/>
              </a:buClr>
              <a:buSzPts val="1800"/>
              <a:buNone/>
              <a:defRPr/>
            </a:lvl8pPr>
            <a:lvl9pPr lvl="8" algn="l">
              <a:lnSpc>
                <a:spcPct val="100000"/>
              </a:lnSpc>
              <a:spcBef>
                <a:spcPts val="0"/>
              </a:spcBef>
              <a:spcAft>
                <a:spcPts val="0"/>
              </a:spcAft>
              <a:buClr>
                <a:srgbClr val="FFFFFF"/>
              </a:buClr>
              <a:buSzPts val="1800"/>
              <a:buNone/>
              <a:defRPr/>
            </a:lvl9pPr>
          </a:lstStyle>
          <a:p>
            <a:r>
              <a:t>xx%</a:t>
            </a:r>
          </a:p>
        </p:txBody>
      </p:sp>
      <p:sp>
        <p:nvSpPr>
          <p:cNvPr id="117" name="Google Shape;117;p23"/>
          <p:cNvSpPr txBox="1"/>
          <p:nvPr>
            <p:ph idx="1" type="body"/>
          </p:nvPr>
        </p:nvSpPr>
        <p:spPr>
          <a:xfrm>
            <a:off x="475499" y="3304625"/>
            <a:ext cx="8222101" cy="1300800"/>
          </a:xfrm>
          <a:prstGeom prst="rect">
            <a:avLst/>
          </a:prstGeom>
          <a:noFill/>
          <a:ln>
            <a:noFill/>
          </a:ln>
        </p:spPr>
        <p:txBody>
          <a:bodyPr anchorCtr="0" anchor="t" bIns="91400" lIns="91400" spcFirstLastPara="1" rIns="91400" wrap="square" tIns="91400">
            <a:normAutofit/>
          </a:bodyPr>
          <a:lstStyle>
            <a:lvl1pPr indent="-342900" lvl="0" marL="457200" algn="ctr">
              <a:lnSpc>
                <a:spcPct val="115000"/>
              </a:lnSpc>
              <a:spcBef>
                <a:spcPts val="0"/>
              </a:spcBef>
              <a:spcAft>
                <a:spcPts val="0"/>
              </a:spcAft>
              <a:buSzPts val="1800"/>
              <a:buChar char="●"/>
              <a:defRPr/>
            </a:lvl1pPr>
            <a:lvl2pPr indent="-342900" lvl="1" marL="914400" algn="ctr">
              <a:lnSpc>
                <a:spcPct val="115000"/>
              </a:lnSpc>
              <a:spcBef>
                <a:spcPts val="0"/>
              </a:spcBef>
              <a:spcAft>
                <a:spcPts val="0"/>
              </a:spcAft>
              <a:buSzPts val="1800"/>
              <a:buChar char="○"/>
              <a:defRPr/>
            </a:lvl2pPr>
            <a:lvl3pPr indent="-342900" lvl="2" marL="1371600" algn="ctr">
              <a:lnSpc>
                <a:spcPct val="115000"/>
              </a:lnSpc>
              <a:spcBef>
                <a:spcPts val="0"/>
              </a:spcBef>
              <a:spcAft>
                <a:spcPts val="0"/>
              </a:spcAft>
              <a:buSzPts val="1800"/>
              <a:buChar char="■"/>
              <a:defRPr/>
            </a:lvl3pPr>
            <a:lvl4pPr indent="-342900" lvl="3" marL="1828800" algn="ctr">
              <a:lnSpc>
                <a:spcPct val="115000"/>
              </a:lnSpc>
              <a:spcBef>
                <a:spcPts val="0"/>
              </a:spcBef>
              <a:spcAft>
                <a:spcPts val="0"/>
              </a:spcAft>
              <a:buSzPts val="1800"/>
              <a:buChar char="●"/>
              <a:defRPr/>
            </a:lvl4pPr>
            <a:lvl5pPr indent="-342900" lvl="4" marL="2286000" algn="ctr">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118" name="Google Shape;118;p23"/>
          <p:cNvSpPr txBox="1"/>
          <p:nvPr>
            <p:ph idx="12" type="sldNum"/>
          </p:nvPr>
        </p:nvSpPr>
        <p:spPr>
          <a:xfrm>
            <a:off x="8735428" y="4724798"/>
            <a:ext cx="336813" cy="335251"/>
          </a:xfrm>
          <a:prstGeom prst="rect">
            <a:avLst/>
          </a:prstGeom>
          <a:noFill/>
          <a:ln>
            <a:noFill/>
          </a:ln>
        </p:spPr>
        <p:txBody>
          <a:bodyPr anchorCtr="0" anchor="ctr" bIns="91400" lIns="91400" spcFirstLastPara="1" rIns="91400" wrap="square" tIns="91400">
            <a:normAutofit/>
          </a:bodyPr>
          <a:lstStyle>
            <a:lvl1pPr indent="0" lvl="0" marL="0" algn="r">
              <a:lnSpc>
                <a:spcPct val="100000"/>
              </a:lnSpc>
              <a:spcBef>
                <a:spcPts val="0"/>
              </a:spcBef>
              <a:spcAft>
                <a:spcPts val="0"/>
              </a:spcAft>
              <a:buNone/>
              <a:defRPr sz="1000">
                <a:solidFill>
                  <a:srgbClr val="737373"/>
                </a:solidFill>
                <a:latin typeface="Roboto"/>
                <a:ea typeface="Roboto"/>
                <a:cs typeface="Roboto"/>
                <a:sym typeface="Roboto"/>
              </a:defRPr>
            </a:lvl1pPr>
            <a:lvl2pPr indent="0" lvl="1" marL="0" algn="r">
              <a:lnSpc>
                <a:spcPct val="100000"/>
              </a:lnSpc>
              <a:spcBef>
                <a:spcPts val="0"/>
              </a:spcBef>
              <a:spcAft>
                <a:spcPts val="0"/>
              </a:spcAft>
              <a:buNone/>
              <a:defRPr sz="1000">
                <a:solidFill>
                  <a:srgbClr val="737373"/>
                </a:solidFill>
                <a:latin typeface="Roboto"/>
                <a:ea typeface="Roboto"/>
                <a:cs typeface="Roboto"/>
                <a:sym typeface="Roboto"/>
              </a:defRPr>
            </a:lvl2pPr>
            <a:lvl3pPr indent="0" lvl="2" marL="0" algn="r">
              <a:lnSpc>
                <a:spcPct val="100000"/>
              </a:lnSpc>
              <a:spcBef>
                <a:spcPts val="0"/>
              </a:spcBef>
              <a:spcAft>
                <a:spcPts val="0"/>
              </a:spcAft>
              <a:buNone/>
              <a:defRPr sz="1000">
                <a:solidFill>
                  <a:srgbClr val="737373"/>
                </a:solidFill>
                <a:latin typeface="Roboto"/>
                <a:ea typeface="Roboto"/>
                <a:cs typeface="Roboto"/>
                <a:sym typeface="Roboto"/>
              </a:defRPr>
            </a:lvl3pPr>
            <a:lvl4pPr indent="0" lvl="3" marL="0" algn="r">
              <a:lnSpc>
                <a:spcPct val="100000"/>
              </a:lnSpc>
              <a:spcBef>
                <a:spcPts val="0"/>
              </a:spcBef>
              <a:spcAft>
                <a:spcPts val="0"/>
              </a:spcAft>
              <a:buNone/>
              <a:defRPr sz="1000">
                <a:solidFill>
                  <a:srgbClr val="737373"/>
                </a:solidFill>
                <a:latin typeface="Roboto"/>
                <a:ea typeface="Roboto"/>
                <a:cs typeface="Roboto"/>
                <a:sym typeface="Roboto"/>
              </a:defRPr>
            </a:lvl4pPr>
            <a:lvl5pPr indent="0" lvl="4" marL="0" algn="r">
              <a:lnSpc>
                <a:spcPct val="100000"/>
              </a:lnSpc>
              <a:spcBef>
                <a:spcPts val="0"/>
              </a:spcBef>
              <a:spcAft>
                <a:spcPts val="0"/>
              </a:spcAft>
              <a:buNone/>
              <a:defRPr sz="1000">
                <a:solidFill>
                  <a:srgbClr val="737373"/>
                </a:solidFill>
                <a:latin typeface="Roboto"/>
                <a:ea typeface="Roboto"/>
                <a:cs typeface="Roboto"/>
                <a:sym typeface="Roboto"/>
              </a:defRPr>
            </a:lvl5pPr>
            <a:lvl6pPr indent="0" lvl="5" marL="0" algn="r">
              <a:lnSpc>
                <a:spcPct val="100000"/>
              </a:lnSpc>
              <a:spcBef>
                <a:spcPts val="0"/>
              </a:spcBef>
              <a:spcAft>
                <a:spcPts val="0"/>
              </a:spcAft>
              <a:buNone/>
              <a:defRPr sz="1000">
                <a:solidFill>
                  <a:srgbClr val="737373"/>
                </a:solidFill>
                <a:latin typeface="Roboto"/>
                <a:ea typeface="Roboto"/>
                <a:cs typeface="Roboto"/>
                <a:sym typeface="Roboto"/>
              </a:defRPr>
            </a:lvl6pPr>
            <a:lvl7pPr indent="0" lvl="6" marL="0" algn="r">
              <a:lnSpc>
                <a:spcPct val="100000"/>
              </a:lnSpc>
              <a:spcBef>
                <a:spcPts val="0"/>
              </a:spcBef>
              <a:spcAft>
                <a:spcPts val="0"/>
              </a:spcAft>
              <a:buNone/>
              <a:defRPr sz="1000">
                <a:solidFill>
                  <a:srgbClr val="737373"/>
                </a:solidFill>
                <a:latin typeface="Roboto"/>
                <a:ea typeface="Roboto"/>
                <a:cs typeface="Roboto"/>
                <a:sym typeface="Roboto"/>
              </a:defRPr>
            </a:lvl7pPr>
            <a:lvl8pPr indent="0" lvl="7" marL="0" algn="r">
              <a:lnSpc>
                <a:spcPct val="100000"/>
              </a:lnSpc>
              <a:spcBef>
                <a:spcPts val="0"/>
              </a:spcBef>
              <a:spcAft>
                <a:spcPts val="0"/>
              </a:spcAft>
              <a:buNone/>
              <a:defRPr sz="1000">
                <a:solidFill>
                  <a:srgbClr val="737373"/>
                </a:solidFill>
                <a:latin typeface="Roboto"/>
                <a:ea typeface="Roboto"/>
                <a:cs typeface="Roboto"/>
                <a:sym typeface="Roboto"/>
              </a:defRPr>
            </a:lvl8pPr>
            <a:lvl9pPr indent="0" lvl="8" marL="0" algn="r">
              <a:lnSpc>
                <a:spcPct val="100000"/>
              </a:lnSpc>
              <a:spcBef>
                <a:spcPts val="0"/>
              </a:spcBef>
              <a:spcAft>
                <a:spcPts val="0"/>
              </a:spcAft>
              <a:buNone/>
              <a:defRPr sz="1000">
                <a:solidFill>
                  <a:srgbClr val="73737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9" name="Shape 119"/>
        <p:cNvGrpSpPr/>
        <p:nvPr/>
      </p:nvGrpSpPr>
      <p:grpSpPr>
        <a:xfrm>
          <a:off x="0" y="0"/>
          <a:ext cx="0" cy="0"/>
          <a:chOff x="0" y="0"/>
          <a:chExt cx="0" cy="0"/>
        </a:xfrm>
      </p:grpSpPr>
      <p:sp>
        <p:nvSpPr>
          <p:cNvPr id="120" name="Google Shape;120;p24"/>
          <p:cNvSpPr txBox="1"/>
          <p:nvPr>
            <p:ph idx="12" type="sldNum"/>
          </p:nvPr>
        </p:nvSpPr>
        <p:spPr>
          <a:xfrm>
            <a:off x="8735428" y="4724798"/>
            <a:ext cx="336813" cy="335251"/>
          </a:xfrm>
          <a:prstGeom prst="rect">
            <a:avLst/>
          </a:prstGeom>
          <a:noFill/>
          <a:ln>
            <a:noFill/>
          </a:ln>
        </p:spPr>
        <p:txBody>
          <a:bodyPr anchorCtr="0" anchor="ctr" bIns="91400" lIns="91400" spcFirstLastPara="1" rIns="91400" wrap="square" tIns="91400">
            <a:normAutofit/>
          </a:bodyPr>
          <a:lstStyle>
            <a:lvl1pPr indent="0" lvl="0" marL="0" algn="r">
              <a:lnSpc>
                <a:spcPct val="100000"/>
              </a:lnSpc>
              <a:spcBef>
                <a:spcPts val="0"/>
              </a:spcBef>
              <a:spcAft>
                <a:spcPts val="0"/>
              </a:spcAft>
              <a:buNone/>
              <a:defRPr sz="1000">
                <a:solidFill>
                  <a:srgbClr val="737373"/>
                </a:solidFill>
                <a:latin typeface="Roboto"/>
                <a:ea typeface="Roboto"/>
                <a:cs typeface="Roboto"/>
                <a:sym typeface="Roboto"/>
              </a:defRPr>
            </a:lvl1pPr>
            <a:lvl2pPr indent="0" lvl="1" marL="0" algn="r">
              <a:lnSpc>
                <a:spcPct val="100000"/>
              </a:lnSpc>
              <a:spcBef>
                <a:spcPts val="0"/>
              </a:spcBef>
              <a:spcAft>
                <a:spcPts val="0"/>
              </a:spcAft>
              <a:buNone/>
              <a:defRPr sz="1000">
                <a:solidFill>
                  <a:srgbClr val="737373"/>
                </a:solidFill>
                <a:latin typeface="Roboto"/>
                <a:ea typeface="Roboto"/>
                <a:cs typeface="Roboto"/>
                <a:sym typeface="Roboto"/>
              </a:defRPr>
            </a:lvl2pPr>
            <a:lvl3pPr indent="0" lvl="2" marL="0" algn="r">
              <a:lnSpc>
                <a:spcPct val="100000"/>
              </a:lnSpc>
              <a:spcBef>
                <a:spcPts val="0"/>
              </a:spcBef>
              <a:spcAft>
                <a:spcPts val="0"/>
              </a:spcAft>
              <a:buNone/>
              <a:defRPr sz="1000">
                <a:solidFill>
                  <a:srgbClr val="737373"/>
                </a:solidFill>
                <a:latin typeface="Roboto"/>
                <a:ea typeface="Roboto"/>
                <a:cs typeface="Roboto"/>
                <a:sym typeface="Roboto"/>
              </a:defRPr>
            </a:lvl3pPr>
            <a:lvl4pPr indent="0" lvl="3" marL="0" algn="r">
              <a:lnSpc>
                <a:spcPct val="100000"/>
              </a:lnSpc>
              <a:spcBef>
                <a:spcPts val="0"/>
              </a:spcBef>
              <a:spcAft>
                <a:spcPts val="0"/>
              </a:spcAft>
              <a:buNone/>
              <a:defRPr sz="1000">
                <a:solidFill>
                  <a:srgbClr val="737373"/>
                </a:solidFill>
                <a:latin typeface="Roboto"/>
                <a:ea typeface="Roboto"/>
                <a:cs typeface="Roboto"/>
                <a:sym typeface="Roboto"/>
              </a:defRPr>
            </a:lvl4pPr>
            <a:lvl5pPr indent="0" lvl="4" marL="0" algn="r">
              <a:lnSpc>
                <a:spcPct val="100000"/>
              </a:lnSpc>
              <a:spcBef>
                <a:spcPts val="0"/>
              </a:spcBef>
              <a:spcAft>
                <a:spcPts val="0"/>
              </a:spcAft>
              <a:buNone/>
              <a:defRPr sz="1000">
                <a:solidFill>
                  <a:srgbClr val="737373"/>
                </a:solidFill>
                <a:latin typeface="Roboto"/>
                <a:ea typeface="Roboto"/>
                <a:cs typeface="Roboto"/>
                <a:sym typeface="Roboto"/>
              </a:defRPr>
            </a:lvl5pPr>
            <a:lvl6pPr indent="0" lvl="5" marL="0" algn="r">
              <a:lnSpc>
                <a:spcPct val="100000"/>
              </a:lnSpc>
              <a:spcBef>
                <a:spcPts val="0"/>
              </a:spcBef>
              <a:spcAft>
                <a:spcPts val="0"/>
              </a:spcAft>
              <a:buNone/>
              <a:defRPr sz="1000">
                <a:solidFill>
                  <a:srgbClr val="737373"/>
                </a:solidFill>
                <a:latin typeface="Roboto"/>
                <a:ea typeface="Roboto"/>
                <a:cs typeface="Roboto"/>
                <a:sym typeface="Roboto"/>
              </a:defRPr>
            </a:lvl6pPr>
            <a:lvl7pPr indent="0" lvl="6" marL="0" algn="r">
              <a:lnSpc>
                <a:spcPct val="100000"/>
              </a:lnSpc>
              <a:spcBef>
                <a:spcPts val="0"/>
              </a:spcBef>
              <a:spcAft>
                <a:spcPts val="0"/>
              </a:spcAft>
              <a:buNone/>
              <a:defRPr sz="1000">
                <a:solidFill>
                  <a:srgbClr val="737373"/>
                </a:solidFill>
                <a:latin typeface="Roboto"/>
                <a:ea typeface="Roboto"/>
                <a:cs typeface="Roboto"/>
                <a:sym typeface="Roboto"/>
              </a:defRPr>
            </a:lvl7pPr>
            <a:lvl8pPr indent="0" lvl="7" marL="0" algn="r">
              <a:lnSpc>
                <a:spcPct val="100000"/>
              </a:lnSpc>
              <a:spcBef>
                <a:spcPts val="0"/>
              </a:spcBef>
              <a:spcAft>
                <a:spcPts val="0"/>
              </a:spcAft>
              <a:buNone/>
              <a:defRPr sz="1000">
                <a:solidFill>
                  <a:srgbClr val="737373"/>
                </a:solidFill>
                <a:latin typeface="Roboto"/>
                <a:ea typeface="Roboto"/>
                <a:cs typeface="Roboto"/>
                <a:sym typeface="Roboto"/>
              </a:defRPr>
            </a:lvl8pPr>
            <a:lvl9pPr indent="0" lvl="8" marL="0" algn="r">
              <a:lnSpc>
                <a:spcPct val="100000"/>
              </a:lnSpc>
              <a:spcBef>
                <a:spcPts val="0"/>
              </a:spcBef>
              <a:spcAft>
                <a:spcPts val="0"/>
              </a:spcAft>
              <a:buNone/>
              <a:defRPr sz="1000">
                <a:solidFill>
                  <a:srgbClr val="73737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4"/>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3" name="Google Shape;23;p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6"/>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7"/>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0"/>
              </a:spcBef>
              <a:spcAft>
                <a:spcPts val="0"/>
              </a:spcAft>
              <a:buClr>
                <a:schemeClr val="lt1"/>
              </a:buClr>
              <a:buSzPts val="1200"/>
              <a:buChar char="○"/>
              <a:defRPr sz="1200">
                <a:solidFill>
                  <a:schemeClr val="lt1"/>
                </a:solidFill>
              </a:defRPr>
            </a:lvl2pPr>
            <a:lvl3pPr indent="-304800" lvl="2" marL="1371600" algn="l">
              <a:lnSpc>
                <a:spcPct val="115000"/>
              </a:lnSpc>
              <a:spcBef>
                <a:spcPts val="0"/>
              </a:spcBef>
              <a:spcAft>
                <a:spcPts val="0"/>
              </a:spcAft>
              <a:buClr>
                <a:schemeClr val="lt1"/>
              </a:buClr>
              <a:buSzPts val="1200"/>
              <a:buChar char="■"/>
              <a:defRPr sz="1200">
                <a:solidFill>
                  <a:schemeClr val="lt1"/>
                </a:solidFill>
              </a:defRPr>
            </a:lvl3pPr>
            <a:lvl4pPr indent="-304800" lvl="3" marL="1828800" algn="l">
              <a:lnSpc>
                <a:spcPct val="115000"/>
              </a:lnSpc>
              <a:spcBef>
                <a:spcPts val="0"/>
              </a:spcBef>
              <a:spcAft>
                <a:spcPts val="0"/>
              </a:spcAft>
              <a:buClr>
                <a:schemeClr val="lt1"/>
              </a:buClr>
              <a:buSzPts val="1200"/>
              <a:buChar char="●"/>
              <a:defRPr sz="1200">
                <a:solidFill>
                  <a:schemeClr val="lt1"/>
                </a:solidFill>
              </a:defRPr>
            </a:lvl4pPr>
            <a:lvl5pPr indent="-304800" lvl="4" marL="2286000" algn="l">
              <a:lnSpc>
                <a:spcPct val="115000"/>
              </a:lnSpc>
              <a:spcBef>
                <a:spcPts val="0"/>
              </a:spcBef>
              <a:spcAft>
                <a:spcPts val="0"/>
              </a:spcAft>
              <a:buClr>
                <a:schemeClr val="lt1"/>
              </a:buClr>
              <a:buSzPts val="1200"/>
              <a:buChar char="○"/>
              <a:defRPr sz="1200">
                <a:solidFill>
                  <a:schemeClr val="lt1"/>
                </a:solidFill>
              </a:defRPr>
            </a:lvl5pPr>
            <a:lvl6pPr indent="-304800" lvl="5" marL="2743200" algn="l">
              <a:lnSpc>
                <a:spcPct val="115000"/>
              </a:lnSpc>
              <a:spcBef>
                <a:spcPts val="0"/>
              </a:spcBef>
              <a:spcAft>
                <a:spcPts val="0"/>
              </a:spcAft>
              <a:buClr>
                <a:schemeClr val="lt1"/>
              </a:buClr>
              <a:buSzPts val="1200"/>
              <a:buChar char="■"/>
              <a:defRPr sz="1200">
                <a:solidFill>
                  <a:schemeClr val="lt1"/>
                </a:solidFill>
              </a:defRPr>
            </a:lvl6pPr>
            <a:lvl7pPr indent="-304800" lvl="6" marL="3200400" algn="l">
              <a:lnSpc>
                <a:spcPct val="115000"/>
              </a:lnSpc>
              <a:spcBef>
                <a:spcPts val="0"/>
              </a:spcBef>
              <a:spcAft>
                <a:spcPts val="0"/>
              </a:spcAft>
              <a:buClr>
                <a:schemeClr val="lt1"/>
              </a:buClr>
              <a:buSzPts val="1200"/>
              <a:buChar char="●"/>
              <a:defRPr sz="1200">
                <a:solidFill>
                  <a:schemeClr val="lt1"/>
                </a:solidFill>
              </a:defRPr>
            </a:lvl7pPr>
            <a:lvl8pPr indent="-304800" lvl="7" marL="3657600" algn="l">
              <a:lnSpc>
                <a:spcPct val="115000"/>
              </a:lnSpc>
              <a:spcBef>
                <a:spcPts val="0"/>
              </a:spcBef>
              <a:spcAft>
                <a:spcPts val="0"/>
              </a:spcAft>
              <a:buClr>
                <a:schemeClr val="lt1"/>
              </a:buClr>
              <a:buSzPts val="1200"/>
              <a:buChar char="○"/>
              <a:defRPr sz="1200">
                <a:solidFill>
                  <a:schemeClr val="lt1"/>
                </a:solidFill>
              </a:defRPr>
            </a:lvl8pPr>
            <a:lvl9pPr indent="-304800" lvl="8" marL="4114800" algn="l">
              <a:lnSpc>
                <a:spcPct val="115000"/>
              </a:lnSpc>
              <a:spcBef>
                <a:spcPts val="0"/>
              </a:spcBef>
              <a:spcAft>
                <a:spcPts val="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10"/>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63" name="Shape 63"/>
        <p:cNvGrpSpPr/>
        <p:nvPr/>
      </p:nvGrpSpPr>
      <p:grpSpPr>
        <a:xfrm>
          <a:off x="0" y="0"/>
          <a:ext cx="0" cy="0"/>
          <a:chOff x="0" y="0"/>
          <a:chExt cx="0" cy="0"/>
        </a:xfrm>
      </p:grpSpPr>
      <p:sp>
        <p:nvSpPr>
          <p:cNvPr id="64" name="Google Shape;64;p13"/>
          <p:cNvSpPr txBox="1"/>
          <p:nvPr>
            <p:ph type="title"/>
          </p:nvPr>
        </p:nvSpPr>
        <p:spPr>
          <a:xfrm>
            <a:off x="457200" y="0"/>
            <a:ext cx="8229600" cy="1063229"/>
          </a:xfrm>
          <a:prstGeom prst="rect">
            <a:avLst/>
          </a:prstGeom>
          <a:noFill/>
          <a:ln>
            <a:noFill/>
          </a:ln>
        </p:spPr>
        <p:txBody>
          <a:bodyPr anchorCtr="0" anchor="b" bIns="91400" lIns="91400" spcFirstLastPara="1" rIns="91400" wrap="square" tIns="91400">
            <a:normAutofit/>
          </a:bodyPr>
          <a:lstStyle>
            <a:lvl1pPr lvl="0" marR="0" rtl="0" algn="l">
              <a:lnSpc>
                <a:spcPct val="100000"/>
              </a:lnSpc>
              <a:spcBef>
                <a:spcPts val="0"/>
              </a:spcBef>
              <a:spcAft>
                <a:spcPts val="0"/>
              </a:spcAft>
              <a:buClr>
                <a:srgbClr val="FFFFFF"/>
              </a:buClr>
              <a:buSzPts val="3200"/>
              <a:buFont typeface="Roboto"/>
              <a:buNone/>
              <a:defRPr b="0" i="0" sz="32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3200"/>
              <a:buFont typeface="Roboto"/>
              <a:buNone/>
              <a:defRPr b="0" i="0" sz="32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200"/>
              <a:buFont typeface="Roboto"/>
              <a:buNone/>
              <a:defRPr b="0" i="0" sz="32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200"/>
              <a:buFont typeface="Roboto"/>
              <a:buNone/>
              <a:defRPr b="0" i="0" sz="32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200"/>
              <a:buFont typeface="Roboto"/>
              <a:buNone/>
              <a:defRPr b="0" i="0" sz="32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200"/>
              <a:buFont typeface="Roboto"/>
              <a:buNone/>
              <a:defRPr b="0" i="0" sz="32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200"/>
              <a:buFont typeface="Roboto"/>
              <a:buNone/>
              <a:defRPr b="0" i="0" sz="32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200"/>
              <a:buFont typeface="Roboto"/>
              <a:buNone/>
              <a:defRPr b="0" i="0" sz="32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200"/>
              <a:buFont typeface="Roboto"/>
              <a:buNone/>
              <a:defRPr b="0" i="0" sz="3200" u="none" cap="none" strike="noStrike">
                <a:solidFill>
                  <a:srgbClr val="FFFFFF"/>
                </a:solidFill>
                <a:latin typeface="Roboto"/>
                <a:ea typeface="Roboto"/>
                <a:cs typeface="Roboto"/>
                <a:sym typeface="Roboto"/>
              </a:defRPr>
            </a:lvl9pPr>
          </a:lstStyle>
          <a:p/>
        </p:txBody>
      </p:sp>
      <p:sp>
        <p:nvSpPr>
          <p:cNvPr id="65" name="Google Shape;65;p13"/>
          <p:cNvSpPr txBox="1"/>
          <p:nvPr>
            <p:ph idx="1" type="body"/>
          </p:nvPr>
        </p:nvSpPr>
        <p:spPr>
          <a:xfrm>
            <a:off x="457200" y="1200150"/>
            <a:ext cx="8229600" cy="3943350"/>
          </a:xfrm>
          <a:prstGeom prst="rect">
            <a:avLst/>
          </a:prstGeom>
          <a:noFill/>
          <a:ln>
            <a:noFill/>
          </a:ln>
        </p:spPr>
        <p:txBody>
          <a:bodyPr anchorCtr="0" anchor="t" bIns="91400" lIns="91400" spcFirstLastPara="1" rIns="91400" wrap="square" tIns="91400">
            <a:normAutofit/>
          </a:bodyPr>
          <a:lstStyle>
            <a:lvl1pPr indent="-342900" lvl="0" marL="4572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Roboto"/>
                <a:ea typeface="Roboto"/>
                <a:cs typeface="Roboto"/>
                <a:sym typeface="Roboto"/>
              </a:defRPr>
            </a:lvl1pPr>
            <a:lvl2pPr indent="-342900" lvl="1" marL="9144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Roboto"/>
                <a:ea typeface="Roboto"/>
                <a:cs typeface="Roboto"/>
                <a:sym typeface="Roboto"/>
              </a:defRPr>
            </a:lvl2pPr>
            <a:lvl3pPr indent="-342900" lvl="2" marL="13716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Roboto"/>
                <a:ea typeface="Roboto"/>
                <a:cs typeface="Roboto"/>
                <a:sym typeface="Roboto"/>
              </a:defRPr>
            </a:lvl3pPr>
            <a:lvl4pPr indent="-342900" lvl="3" marL="18288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Roboto"/>
                <a:ea typeface="Roboto"/>
                <a:cs typeface="Roboto"/>
                <a:sym typeface="Roboto"/>
              </a:defRPr>
            </a:lvl4pPr>
            <a:lvl5pPr indent="-342900" lvl="4" marL="22860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Roboto"/>
                <a:ea typeface="Roboto"/>
                <a:cs typeface="Roboto"/>
                <a:sym typeface="Roboto"/>
              </a:defRPr>
            </a:lvl5pPr>
            <a:lvl6pPr indent="-342900" lvl="5" marL="27432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Roboto"/>
                <a:ea typeface="Roboto"/>
                <a:cs typeface="Roboto"/>
                <a:sym typeface="Roboto"/>
              </a:defRPr>
            </a:lvl6pPr>
            <a:lvl7pPr indent="-342900" lvl="6" marL="32004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Roboto"/>
                <a:ea typeface="Roboto"/>
                <a:cs typeface="Roboto"/>
                <a:sym typeface="Roboto"/>
              </a:defRPr>
            </a:lvl7pPr>
            <a:lvl8pPr indent="-342900" lvl="7" marL="36576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Roboto"/>
                <a:ea typeface="Roboto"/>
                <a:cs typeface="Roboto"/>
                <a:sym typeface="Roboto"/>
              </a:defRPr>
            </a:lvl8pPr>
            <a:lvl9pPr indent="-342900" lvl="8" marL="41148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Roboto"/>
                <a:ea typeface="Roboto"/>
                <a:cs typeface="Roboto"/>
                <a:sym typeface="Roboto"/>
              </a:defRPr>
            </a:lvl9pPr>
          </a:lstStyle>
          <a:p/>
        </p:txBody>
      </p:sp>
      <p:sp>
        <p:nvSpPr>
          <p:cNvPr id="66" name="Google Shape;66;p13"/>
          <p:cNvSpPr txBox="1"/>
          <p:nvPr>
            <p:ph idx="12" type="sldNum"/>
          </p:nvPr>
        </p:nvSpPr>
        <p:spPr>
          <a:xfrm>
            <a:off x="8735428" y="4724798"/>
            <a:ext cx="336813" cy="335251"/>
          </a:xfrm>
          <a:prstGeom prst="rect">
            <a:avLst/>
          </a:prstGeom>
          <a:noFill/>
          <a:ln>
            <a:noFill/>
          </a:ln>
        </p:spPr>
        <p:txBody>
          <a:bodyPr anchorCtr="0" anchor="ctr" bIns="91400" lIns="91400" spcFirstLastPara="1" rIns="91400" wrap="square" tIns="91400">
            <a:normAutofit/>
          </a:bodyPr>
          <a:lstStyle>
            <a:lvl1pPr indent="0" lvl="0" marL="0" marR="0" rtl="0" algn="r">
              <a:lnSpc>
                <a:spcPct val="100000"/>
              </a:lnSpc>
              <a:spcBef>
                <a:spcPts val="0"/>
              </a:spcBef>
              <a:spcAft>
                <a:spcPts val="0"/>
              </a:spcAft>
              <a:buNone/>
              <a:defRPr b="0" i="0" sz="1000" u="none" cap="none" strike="noStrike">
                <a:solidFill>
                  <a:srgbClr val="737373"/>
                </a:solidFill>
                <a:latin typeface="Roboto"/>
                <a:ea typeface="Roboto"/>
                <a:cs typeface="Roboto"/>
                <a:sym typeface="Roboto"/>
              </a:defRPr>
            </a:lvl1pPr>
            <a:lvl2pPr indent="0" lvl="1" marL="0" marR="0" rtl="0" algn="r">
              <a:lnSpc>
                <a:spcPct val="100000"/>
              </a:lnSpc>
              <a:spcBef>
                <a:spcPts val="0"/>
              </a:spcBef>
              <a:spcAft>
                <a:spcPts val="0"/>
              </a:spcAft>
              <a:buNone/>
              <a:defRPr b="0" i="0" sz="1000" u="none" cap="none" strike="noStrike">
                <a:solidFill>
                  <a:srgbClr val="737373"/>
                </a:solidFill>
                <a:latin typeface="Roboto"/>
                <a:ea typeface="Roboto"/>
                <a:cs typeface="Roboto"/>
                <a:sym typeface="Roboto"/>
              </a:defRPr>
            </a:lvl2pPr>
            <a:lvl3pPr indent="0" lvl="2" marL="0" marR="0" rtl="0" algn="r">
              <a:lnSpc>
                <a:spcPct val="100000"/>
              </a:lnSpc>
              <a:spcBef>
                <a:spcPts val="0"/>
              </a:spcBef>
              <a:spcAft>
                <a:spcPts val="0"/>
              </a:spcAft>
              <a:buNone/>
              <a:defRPr b="0" i="0" sz="1000" u="none" cap="none" strike="noStrike">
                <a:solidFill>
                  <a:srgbClr val="737373"/>
                </a:solidFill>
                <a:latin typeface="Roboto"/>
                <a:ea typeface="Roboto"/>
                <a:cs typeface="Roboto"/>
                <a:sym typeface="Roboto"/>
              </a:defRPr>
            </a:lvl3pPr>
            <a:lvl4pPr indent="0" lvl="3" marL="0" marR="0" rtl="0" algn="r">
              <a:lnSpc>
                <a:spcPct val="100000"/>
              </a:lnSpc>
              <a:spcBef>
                <a:spcPts val="0"/>
              </a:spcBef>
              <a:spcAft>
                <a:spcPts val="0"/>
              </a:spcAft>
              <a:buNone/>
              <a:defRPr b="0" i="0" sz="1000" u="none" cap="none" strike="noStrike">
                <a:solidFill>
                  <a:srgbClr val="737373"/>
                </a:solidFill>
                <a:latin typeface="Roboto"/>
                <a:ea typeface="Roboto"/>
                <a:cs typeface="Roboto"/>
                <a:sym typeface="Roboto"/>
              </a:defRPr>
            </a:lvl4pPr>
            <a:lvl5pPr indent="0" lvl="4" marL="0" marR="0" rtl="0" algn="r">
              <a:lnSpc>
                <a:spcPct val="100000"/>
              </a:lnSpc>
              <a:spcBef>
                <a:spcPts val="0"/>
              </a:spcBef>
              <a:spcAft>
                <a:spcPts val="0"/>
              </a:spcAft>
              <a:buNone/>
              <a:defRPr b="0" i="0" sz="1000" u="none" cap="none" strike="noStrike">
                <a:solidFill>
                  <a:srgbClr val="737373"/>
                </a:solidFill>
                <a:latin typeface="Roboto"/>
                <a:ea typeface="Roboto"/>
                <a:cs typeface="Roboto"/>
                <a:sym typeface="Roboto"/>
              </a:defRPr>
            </a:lvl5pPr>
            <a:lvl6pPr indent="0" lvl="5" marL="0" marR="0" rtl="0" algn="r">
              <a:lnSpc>
                <a:spcPct val="100000"/>
              </a:lnSpc>
              <a:spcBef>
                <a:spcPts val="0"/>
              </a:spcBef>
              <a:spcAft>
                <a:spcPts val="0"/>
              </a:spcAft>
              <a:buNone/>
              <a:defRPr b="0" i="0" sz="1000" u="none" cap="none" strike="noStrike">
                <a:solidFill>
                  <a:srgbClr val="737373"/>
                </a:solidFill>
                <a:latin typeface="Roboto"/>
                <a:ea typeface="Roboto"/>
                <a:cs typeface="Roboto"/>
                <a:sym typeface="Roboto"/>
              </a:defRPr>
            </a:lvl6pPr>
            <a:lvl7pPr indent="0" lvl="6" marL="0" marR="0" rtl="0" algn="r">
              <a:lnSpc>
                <a:spcPct val="100000"/>
              </a:lnSpc>
              <a:spcBef>
                <a:spcPts val="0"/>
              </a:spcBef>
              <a:spcAft>
                <a:spcPts val="0"/>
              </a:spcAft>
              <a:buNone/>
              <a:defRPr b="0" i="0" sz="1000" u="none" cap="none" strike="noStrike">
                <a:solidFill>
                  <a:srgbClr val="737373"/>
                </a:solidFill>
                <a:latin typeface="Roboto"/>
                <a:ea typeface="Roboto"/>
                <a:cs typeface="Roboto"/>
                <a:sym typeface="Roboto"/>
              </a:defRPr>
            </a:lvl7pPr>
            <a:lvl8pPr indent="0" lvl="7" marL="0" marR="0" rtl="0" algn="r">
              <a:lnSpc>
                <a:spcPct val="100000"/>
              </a:lnSpc>
              <a:spcBef>
                <a:spcPts val="0"/>
              </a:spcBef>
              <a:spcAft>
                <a:spcPts val="0"/>
              </a:spcAft>
              <a:buNone/>
              <a:defRPr b="0" i="0" sz="1000" u="none" cap="none" strike="noStrike">
                <a:solidFill>
                  <a:srgbClr val="737373"/>
                </a:solidFill>
                <a:latin typeface="Roboto"/>
                <a:ea typeface="Roboto"/>
                <a:cs typeface="Roboto"/>
                <a:sym typeface="Roboto"/>
              </a:defRPr>
            </a:lvl8pPr>
            <a:lvl9pPr indent="0" lvl="8" marL="0" marR="0" rtl="0" algn="r">
              <a:lnSpc>
                <a:spcPct val="100000"/>
              </a:lnSpc>
              <a:spcBef>
                <a:spcPts val="0"/>
              </a:spcBef>
              <a:spcAft>
                <a:spcPts val="0"/>
              </a:spcAft>
              <a:buNone/>
              <a:defRPr b="0" i="0" sz="1000" u="none" cap="none" strike="noStrike">
                <a:solidFill>
                  <a:srgbClr val="737373"/>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7.png"/><Relationship Id="rId5"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2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5"/>
          <p:cNvSpPr txBox="1"/>
          <p:nvPr>
            <p:ph idx="1" type="subTitle"/>
          </p:nvPr>
        </p:nvSpPr>
        <p:spPr>
          <a:xfrm>
            <a:off x="390525" y="4614980"/>
            <a:ext cx="8222100" cy="432900"/>
          </a:xfrm>
          <a:prstGeom prst="rect">
            <a:avLst/>
          </a:prstGeom>
          <a:noFill/>
          <a:ln>
            <a:noFill/>
          </a:ln>
        </p:spPr>
        <p:txBody>
          <a:bodyPr anchorCtr="0" anchor="t" bIns="91425" lIns="91425" spcFirstLastPara="1" rIns="91425" wrap="square" tIns="91425">
            <a:normAutofit lnSpcReduction="10000"/>
          </a:bodyPr>
          <a:lstStyle/>
          <a:p>
            <a:pPr indent="0" lvl="0" marL="0" rtl="0" algn="ctr">
              <a:lnSpc>
                <a:spcPct val="100000"/>
              </a:lnSpc>
              <a:spcBef>
                <a:spcPts val="0"/>
              </a:spcBef>
              <a:spcAft>
                <a:spcPts val="0"/>
              </a:spcAft>
              <a:buSzPts val="1800"/>
              <a:buNone/>
            </a:pPr>
            <a:r>
              <a:rPr lang="en"/>
              <a:t>By Joshua Woods, David Lewis, Hardy Ty, Anna Zhao </a:t>
            </a:r>
            <a:endParaRPr/>
          </a:p>
        </p:txBody>
      </p:sp>
      <p:sp>
        <p:nvSpPr>
          <p:cNvPr id="126" name="Google Shape;126;p25"/>
          <p:cNvSpPr txBox="1"/>
          <p:nvPr>
            <p:ph type="ctrTitle"/>
          </p:nvPr>
        </p:nvSpPr>
        <p:spPr>
          <a:xfrm>
            <a:off x="864625" y="664925"/>
            <a:ext cx="7810200" cy="8370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solidFill>
                  <a:srgbClr val="000000"/>
                </a:solidFill>
              </a:rPr>
              <a:t>Machine Learning Trading Ideas</a:t>
            </a:r>
            <a:endParaRPr>
              <a:solidFill>
                <a:srgbClr val="000000"/>
              </a:solidFill>
            </a:endParaRPr>
          </a:p>
        </p:txBody>
      </p:sp>
      <p:pic>
        <p:nvPicPr>
          <p:cNvPr id="127" name="Google Shape;127;p25"/>
          <p:cNvPicPr preferRelativeResize="0"/>
          <p:nvPr/>
        </p:nvPicPr>
        <p:blipFill rotWithShape="1">
          <a:blip r:embed="rId3">
            <a:alphaModFix/>
          </a:blip>
          <a:srcRect b="0" l="0" r="0" t="0"/>
          <a:stretch/>
        </p:blipFill>
        <p:spPr>
          <a:xfrm>
            <a:off x="2102025" y="1366825"/>
            <a:ext cx="4799099" cy="3198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4"/>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en"/>
              <a:t>Neural Network Model Summary</a:t>
            </a:r>
            <a:endParaRPr/>
          </a:p>
        </p:txBody>
      </p:sp>
      <p:sp>
        <p:nvSpPr>
          <p:cNvPr id="192" name="Google Shape;192;p34"/>
          <p:cNvSpPr txBox="1"/>
          <p:nvPr>
            <p:ph idx="1" type="body"/>
          </p:nvPr>
        </p:nvSpPr>
        <p:spPr>
          <a:xfrm>
            <a:off x="245125" y="1881775"/>
            <a:ext cx="3363900" cy="2846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Data Feed </a:t>
            </a:r>
            <a:endParaRPr/>
          </a:p>
          <a:p>
            <a:pPr indent="0" lvl="0" marL="0" rtl="0" algn="l">
              <a:lnSpc>
                <a:spcPct val="115000"/>
              </a:lnSpc>
              <a:spcBef>
                <a:spcPts val="1200"/>
              </a:spcBef>
              <a:spcAft>
                <a:spcPts val="0"/>
              </a:spcAft>
              <a:buSzPts val="1800"/>
              <a:buNone/>
            </a:pPr>
            <a:r>
              <a:rPr lang="en"/>
              <a:t>Y</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1200"/>
              </a:spcAft>
              <a:buSzPts val="1800"/>
              <a:buNone/>
            </a:pPr>
            <a:r>
              <a:rPr lang="en"/>
              <a:t>Training Window: 60 months</a:t>
            </a:r>
            <a:endParaRPr/>
          </a:p>
        </p:txBody>
      </p:sp>
      <p:pic>
        <p:nvPicPr>
          <p:cNvPr id="193" name="Google Shape;193;p34"/>
          <p:cNvPicPr preferRelativeResize="0"/>
          <p:nvPr/>
        </p:nvPicPr>
        <p:blipFill>
          <a:blip r:embed="rId3">
            <a:alphaModFix/>
          </a:blip>
          <a:stretch>
            <a:fillRect/>
          </a:stretch>
        </p:blipFill>
        <p:spPr>
          <a:xfrm>
            <a:off x="3655275" y="2025675"/>
            <a:ext cx="5230177" cy="255890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en"/>
              <a:t>Neural Network Model Summary</a:t>
            </a:r>
            <a:endParaRPr/>
          </a:p>
        </p:txBody>
      </p:sp>
      <p:pic>
        <p:nvPicPr>
          <p:cNvPr id="199" name="Google Shape;199;p35"/>
          <p:cNvPicPr preferRelativeResize="0"/>
          <p:nvPr/>
        </p:nvPicPr>
        <p:blipFill rotWithShape="1">
          <a:blip r:embed="rId3">
            <a:alphaModFix/>
          </a:blip>
          <a:srcRect b="0" l="0" r="0" t="0"/>
          <a:stretch/>
        </p:blipFill>
        <p:spPr>
          <a:xfrm>
            <a:off x="176450" y="1876948"/>
            <a:ext cx="4367698" cy="2565599"/>
          </a:xfrm>
          <a:prstGeom prst="rect">
            <a:avLst/>
          </a:prstGeom>
          <a:noFill/>
          <a:ln>
            <a:noFill/>
          </a:ln>
        </p:spPr>
      </p:pic>
      <p:pic>
        <p:nvPicPr>
          <p:cNvPr id="200" name="Google Shape;200;p35"/>
          <p:cNvPicPr preferRelativeResize="0"/>
          <p:nvPr/>
        </p:nvPicPr>
        <p:blipFill rotWithShape="1">
          <a:blip r:embed="rId4">
            <a:alphaModFix/>
          </a:blip>
          <a:srcRect b="0" l="0" r="0" t="0"/>
          <a:stretch/>
        </p:blipFill>
        <p:spPr>
          <a:xfrm>
            <a:off x="4610600" y="1914500"/>
            <a:ext cx="4407424" cy="875875"/>
          </a:xfrm>
          <a:prstGeom prst="rect">
            <a:avLst/>
          </a:prstGeom>
          <a:noFill/>
          <a:ln>
            <a:noFill/>
          </a:ln>
        </p:spPr>
      </p:pic>
      <p:pic>
        <p:nvPicPr>
          <p:cNvPr id="201" name="Google Shape;201;p35"/>
          <p:cNvPicPr preferRelativeResize="0"/>
          <p:nvPr/>
        </p:nvPicPr>
        <p:blipFill rotWithShape="1">
          <a:blip r:embed="rId5">
            <a:alphaModFix/>
          </a:blip>
          <a:srcRect b="0" l="0" r="0" t="0"/>
          <a:stretch/>
        </p:blipFill>
        <p:spPr>
          <a:xfrm>
            <a:off x="4660000" y="3105125"/>
            <a:ext cx="4308623" cy="856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en"/>
              <a:t>Anna’s algo strategy</a:t>
            </a:r>
            <a:endParaRPr/>
          </a:p>
        </p:txBody>
      </p:sp>
      <p:pic>
        <p:nvPicPr>
          <p:cNvPr id="207" name="Google Shape;207;p36"/>
          <p:cNvPicPr preferRelativeResize="0"/>
          <p:nvPr/>
        </p:nvPicPr>
        <p:blipFill>
          <a:blip r:embed="rId3">
            <a:alphaModFix/>
          </a:blip>
          <a:stretch>
            <a:fillRect/>
          </a:stretch>
        </p:blipFill>
        <p:spPr>
          <a:xfrm>
            <a:off x="205475" y="2237825"/>
            <a:ext cx="8839204" cy="2598243"/>
          </a:xfrm>
          <a:prstGeom prst="rect">
            <a:avLst/>
          </a:prstGeom>
          <a:noFill/>
          <a:ln>
            <a:noFill/>
          </a:ln>
        </p:spPr>
      </p:pic>
      <p:pic>
        <p:nvPicPr>
          <p:cNvPr id="208" name="Google Shape;208;p36"/>
          <p:cNvPicPr preferRelativeResize="0"/>
          <p:nvPr/>
        </p:nvPicPr>
        <p:blipFill>
          <a:blip r:embed="rId4">
            <a:alphaModFix/>
          </a:blip>
          <a:stretch>
            <a:fillRect/>
          </a:stretch>
        </p:blipFill>
        <p:spPr>
          <a:xfrm>
            <a:off x="5484475" y="520675"/>
            <a:ext cx="1555301" cy="1621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en"/>
              <a:t>Neuro Network ML vs Anna vs HODL</a:t>
            </a:r>
            <a:endParaRPr/>
          </a:p>
        </p:txBody>
      </p:sp>
      <p:pic>
        <p:nvPicPr>
          <p:cNvPr id="214" name="Google Shape;214;p37"/>
          <p:cNvPicPr preferRelativeResize="0"/>
          <p:nvPr/>
        </p:nvPicPr>
        <p:blipFill rotWithShape="1">
          <a:blip r:embed="rId3">
            <a:alphaModFix/>
          </a:blip>
          <a:srcRect b="0" l="0" r="0" t="0"/>
          <a:stretch/>
        </p:blipFill>
        <p:spPr>
          <a:xfrm>
            <a:off x="335750" y="2108549"/>
            <a:ext cx="4873452" cy="1803750"/>
          </a:xfrm>
          <a:prstGeom prst="rect">
            <a:avLst/>
          </a:prstGeom>
          <a:noFill/>
          <a:ln>
            <a:noFill/>
          </a:ln>
        </p:spPr>
      </p:pic>
      <p:sp>
        <p:nvSpPr>
          <p:cNvPr id="215" name="Google Shape;215;p37"/>
          <p:cNvSpPr txBox="1"/>
          <p:nvPr/>
        </p:nvSpPr>
        <p:spPr>
          <a:xfrm>
            <a:off x="6089200" y="2417350"/>
            <a:ext cx="2142300" cy="140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My algo outperforms (blue line) the HODL strategy(grey line).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Machine strategy is not performing very good (pink line).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*The orange line is BTC close price.</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*The initial funds is 50K AUD</a:t>
            </a:r>
            <a:endParaRPr b="0" i="0" sz="1400" u="none" cap="none" strike="noStrike">
              <a:solidFill>
                <a:srgbClr val="000000"/>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8"/>
          <p:cNvSpPr txBox="1"/>
          <p:nvPr>
            <p:ph type="title"/>
          </p:nvPr>
        </p:nvSpPr>
        <p:spPr>
          <a:xfrm>
            <a:off x="460950" y="389100"/>
            <a:ext cx="8222100" cy="7677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3200"/>
              <a:buNone/>
            </a:pPr>
            <a:r>
              <a:rPr b="1" lang="en">
                <a:solidFill>
                  <a:srgbClr val="000000"/>
                </a:solidFill>
              </a:rPr>
              <a:t>Discussion</a:t>
            </a:r>
            <a:endParaRPr b="1">
              <a:solidFill>
                <a:srgbClr val="000000"/>
              </a:solidFill>
            </a:endParaRPr>
          </a:p>
        </p:txBody>
      </p:sp>
      <p:sp>
        <p:nvSpPr>
          <p:cNvPr id="221" name="Google Shape;221;p38"/>
          <p:cNvSpPr txBox="1"/>
          <p:nvPr>
            <p:ph idx="1" type="body"/>
          </p:nvPr>
        </p:nvSpPr>
        <p:spPr>
          <a:xfrm>
            <a:off x="204250" y="1737100"/>
            <a:ext cx="8818500" cy="32946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lnSpc>
                <a:spcPct val="115000"/>
              </a:lnSpc>
              <a:spcBef>
                <a:spcPts val="1200"/>
              </a:spcBef>
              <a:spcAft>
                <a:spcPts val="0"/>
              </a:spcAft>
              <a:buSzPct val="100000"/>
              <a:buNone/>
            </a:pPr>
            <a:r>
              <a:rPr b="1" lang="en"/>
              <a:t>SVM </a:t>
            </a:r>
            <a:r>
              <a:rPr lang="en"/>
              <a:t>- The SVM model did outperform the market but </a:t>
            </a:r>
            <a:r>
              <a:rPr lang="en"/>
              <a:t>i'm</a:t>
            </a:r>
            <a:r>
              <a:rPr lang="en"/>
              <a:t> not convinced its a reliable model. I believe some more work needs to be done on the model to prove its robustness and also to minimise drawdowns. Cumulative returns was the only metric used to compare the model. Could look at other metrics to help improve it like, f1 score, classification report, accuracy score, etc. </a:t>
            </a:r>
            <a:endParaRPr/>
          </a:p>
          <a:p>
            <a:pPr indent="0" lvl="0" marL="0" rtl="0" algn="l">
              <a:lnSpc>
                <a:spcPct val="115000"/>
              </a:lnSpc>
              <a:spcBef>
                <a:spcPts val="1200"/>
              </a:spcBef>
              <a:spcAft>
                <a:spcPts val="0"/>
              </a:spcAft>
              <a:buSzPct val="100000"/>
              <a:buNone/>
            </a:pPr>
            <a:r>
              <a:rPr b="1" lang="en"/>
              <a:t>Linear Regression</a:t>
            </a:r>
            <a:r>
              <a:rPr lang="en"/>
              <a:t> - The model performed very poorly even as it showed an upward trend graph given the R2 score of only .38% which means that it is not able to account for the 99.62% variations between the input and target variables. Either linear regression is too simple for Bitcoin, there is too much noise in the data, or I need to increase the number of features. </a:t>
            </a:r>
            <a:endParaRPr/>
          </a:p>
          <a:p>
            <a:pPr indent="0" lvl="0" marL="0" rtl="0" algn="l">
              <a:lnSpc>
                <a:spcPct val="115000"/>
              </a:lnSpc>
              <a:spcBef>
                <a:spcPts val="1200"/>
              </a:spcBef>
              <a:spcAft>
                <a:spcPts val="0"/>
              </a:spcAft>
              <a:buSzPct val="100000"/>
              <a:buNone/>
            </a:pPr>
            <a:r>
              <a:rPr b="1" lang="en"/>
              <a:t>Neural Network</a:t>
            </a:r>
            <a:r>
              <a:rPr lang="en"/>
              <a:t> - </a:t>
            </a:r>
            <a:r>
              <a:rPr lang="en"/>
              <a:t>The</a:t>
            </a:r>
            <a:r>
              <a:rPr lang="en"/>
              <a:t> model did not perform as expected, alternative and more fruitful strategies could be incorporated with greater results. </a:t>
            </a:r>
            <a:endParaRPr/>
          </a:p>
          <a:p>
            <a:pPr indent="0" lvl="0" marL="0" rtl="0" algn="l">
              <a:lnSpc>
                <a:spcPct val="115000"/>
              </a:lnSpc>
              <a:spcBef>
                <a:spcPts val="1200"/>
              </a:spcBef>
              <a:spcAft>
                <a:spcPts val="1200"/>
              </a:spcAft>
              <a:buSzPct val="100000"/>
              <a:buNone/>
            </a:pPr>
            <a:r>
              <a:t/>
            </a:r>
            <a:endParaRPr/>
          </a:p>
        </p:txBody>
      </p:sp>
      <p:pic>
        <p:nvPicPr>
          <p:cNvPr id="222" name="Google Shape;222;p38"/>
          <p:cNvPicPr preferRelativeResize="0"/>
          <p:nvPr/>
        </p:nvPicPr>
        <p:blipFill>
          <a:blip r:embed="rId3">
            <a:alphaModFix/>
          </a:blip>
          <a:stretch>
            <a:fillRect/>
          </a:stretch>
        </p:blipFill>
        <p:spPr>
          <a:xfrm>
            <a:off x="990175" y="0"/>
            <a:ext cx="1638175" cy="1638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9"/>
          <p:cNvSpPr txBox="1"/>
          <p:nvPr>
            <p:ph type="title"/>
          </p:nvPr>
        </p:nvSpPr>
        <p:spPr>
          <a:xfrm>
            <a:off x="471900" y="225925"/>
            <a:ext cx="8222100" cy="7677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3200"/>
              <a:buNone/>
            </a:pPr>
            <a:r>
              <a:rPr b="1" lang="en">
                <a:solidFill>
                  <a:srgbClr val="000000"/>
                </a:solidFill>
              </a:rPr>
              <a:t>Postmortem</a:t>
            </a:r>
            <a:endParaRPr b="1">
              <a:solidFill>
                <a:srgbClr val="000000"/>
              </a:solidFill>
            </a:endParaRPr>
          </a:p>
        </p:txBody>
      </p:sp>
      <p:sp>
        <p:nvSpPr>
          <p:cNvPr id="228" name="Google Shape;228;p39"/>
          <p:cNvSpPr txBox="1"/>
          <p:nvPr>
            <p:ph idx="1" type="body"/>
          </p:nvPr>
        </p:nvSpPr>
        <p:spPr>
          <a:xfrm>
            <a:off x="227550" y="1919075"/>
            <a:ext cx="8670900" cy="30963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1200"/>
              </a:spcBef>
              <a:spcAft>
                <a:spcPts val="0"/>
              </a:spcAft>
              <a:buSzPts val="1800"/>
              <a:buNone/>
            </a:pPr>
            <a:r>
              <a:rPr b="1" lang="en" sz="1500"/>
              <a:t>SVM</a:t>
            </a:r>
            <a:r>
              <a:rPr lang="en" sz="1500"/>
              <a:t> </a:t>
            </a:r>
            <a:r>
              <a:rPr lang="en" sz="1500"/>
              <a:t> - Had </a:t>
            </a:r>
            <a:r>
              <a:rPr lang="en" sz="1500"/>
              <a:t>problems</a:t>
            </a:r>
            <a:r>
              <a:rPr lang="en" sz="1500"/>
              <a:t> with Adaboost and getting the parameters to work with SVM and then outperforming the market. Duke said “he would research Reinforcement Learning as it seems like that it could be a good model to use for trading.” Duke also had an issue with knowing when to shift() indicators and returns in the df. </a:t>
            </a:r>
            <a:endParaRPr sz="1500"/>
          </a:p>
          <a:p>
            <a:pPr indent="0" lvl="0" marL="0" rtl="0" algn="l">
              <a:lnSpc>
                <a:spcPct val="115000"/>
              </a:lnSpc>
              <a:spcBef>
                <a:spcPts val="1200"/>
              </a:spcBef>
              <a:spcAft>
                <a:spcPts val="0"/>
              </a:spcAft>
              <a:buSzPts val="1800"/>
              <a:buNone/>
            </a:pPr>
            <a:r>
              <a:rPr b="1" lang="en" sz="1500"/>
              <a:t>Neural</a:t>
            </a:r>
            <a:r>
              <a:rPr b="1" lang="en" sz="1500"/>
              <a:t> Network</a:t>
            </a:r>
            <a:r>
              <a:rPr lang="en" sz="1500"/>
              <a:t> - The data feed to the neural network is not ideal. Probably using the smart money buy signal could be better.</a:t>
            </a:r>
            <a:endParaRPr sz="1500"/>
          </a:p>
          <a:p>
            <a:pPr indent="0" lvl="0" marL="0" rtl="0" algn="l">
              <a:lnSpc>
                <a:spcPct val="115000"/>
              </a:lnSpc>
              <a:spcBef>
                <a:spcPts val="1200"/>
              </a:spcBef>
              <a:spcAft>
                <a:spcPts val="1200"/>
              </a:spcAft>
              <a:buSzPts val="1800"/>
              <a:buNone/>
            </a:pPr>
            <a:r>
              <a:rPr b="1" lang="en" sz="1500"/>
              <a:t>Linear Regression </a:t>
            </a:r>
            <a:r>
              <a:rPr lang="en" sz="1500"/>
              <a:t>- </a:t>
            </a:r>
            <a:r>
              <a:rPr lang="en" sz="1150">
                <a:solidFill>
                  <a:srgbClr val="606060"/>
                </a:solidFill>
                <a:latin typeface="Arial"/>
                <a:ea typeface="Arial"/>
                <a:cs typeface="Arial"/>
                <a:sym typeface="Arial"/>
              </a:rPr>
              <a:t> </a:t>
            </a:r>
            <a:r>
              <a:rPr lang="en" sz="1500"/>
              <a:t>I need to be familiar enough with exploratory data analysis phase as even though the task and the dataset set seemed straightforward to be able to make informed decision as to what </a:t>
            </a:r>
            <a:r>
              <a:rPr lang="en" sz="1500"/>
              <a:t>algorithm</a:t>
            </a:r>
            <a:r>
              <a:rPr lang="en" sz="1500"/>
              <a:t> to use, I still could not figure out what to make of it, e.g., should the period during the bitcoin bubble be considered as outlier, etc.? Over all, machine learning is complicated and yet very interesting subject. I will definitely be training and testing more.</a:t>
            </a:r>
            <a:endParaRPr sz="1500"/>
          </a:p>
        </p:txBody>
      </p:sp>
      <p:pic>
        <p:nvPicPr>
          <p:cNvPr id="229" name="Google Shape;229;p39"/>
          <p:cNvPicPr preferRelativeResize="0"/>
          <p:nvPr/>
        </p:nvPicPr>
        <p:blipFill>
          <a:blip r:embed="rId3">
            <a:alphaModFix/>
          </a:blip>
          <a:stretch>
            <a:fillRect/>
          </a:stretch>
        </p:blipFill>
        <p:spPr>
          <a:xfrm>
            <a:off x="7357450" y="-65450"/>
            <a:ext cx="1708698" cy="17086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6"/>
          <p:cNvSpPr txBox="1"/>
          <p:nvPr>
            <p:ph type="title"/>
          </p:nvPr>
        </p:nvSpPr>
        <p:spPr>
          <a:xfrm>
            <a:off x="471900" y="417178"/>
            <a:ext cx="8222100" cy="7677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3200"/>
              <a:buNone/>
            </a:pPr>
            <a:r>
              <a:rPr lang="en">
                <a:solidFill>
                  <a:schemeClr val="dk2"/>
                </a:solidFill>
              </a:rPr>
              <a:t>Motivation</a:t>
            </a:r>
            <a:endParaRPr>
              <a:solidFill>
                <a:schemeClr val="dk2"/>
              </a:solidFill>
            </a:endParaRPr>
          </a:p>
        </p:txBody>
      </p:sp>
      <p:sp>
        <p:nvSpPr>
          <p:cNvPr id="133" name="Google Shape;133;p26"/>
          <p:cNvSpPr txBox="1"/>
          <p:nvPr>
            <p:ph idx="1" type="body"/>
          </p:nvPr>
        </p:nvSpPr>
        <p:spPr>
          <a:xfrm>
            <a:off x="471900" y="1919075"/>
            <a:ext cx="4482900" cy="31518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solidFill>
                  <a:schemeClr val="dk2"/>
                </a:solidFill>
              </a:rPr>
              <a:t>With a couple keen traders in the group we were interested to see what machine learning modules we could use to generate returns outperforming the Bitcoin-AUD daily returns. </a:t>
            </a:r>
            <a:endParaRPr>
              <a:solidFill>
                <a:schemeClr val="dk2"/>
              </a:solidFill>
            </a:endParaRPr>
          </a:p>
          <a:p>
            <a:pPr indent="0" lvl="0" marL="0" rtl="0" algn="l">
              <a:lnSpc>
                <a:spcPct val="115000"/>
              </a:lnSpc>
              <a:spcBef>
                <a:spcPts val="1200"/>
              </a:spcBef>
              <a:spcAft>
                <a:spcPts val="1200"/>
              </a:spcAft>
              <a:buSzPts val="1800"/>
              <a:buNone/>
            </a:pPr>
            <a:r>
              <a:rPr lang="en">
                <a:solidFill>
                  <a:schemeClr val="dk2"/>
                </a:solidFill>
              </a:rPr>
              <a:t>We used the SVM and linear regression classifiers and also a neural network to try and outperform the market. </a:t>
            </a:r>
            <a:endParaRPr>
              <a:solidFill>
                <a:schemeClr val="dk2"/>
              </a:solidFill>
            </a:endParaRPr>
          </a:p>
        </p:txBody>
      </p:sp>
      <p:pic>
        <p:nvPicPr>
          <p:cNvPr descr="A screen shot of a graph&#10;&#10;Description automatically generated" id="134" name="Google Shape;134;p26"/>
          <p:cNvPicPr preferRelativeResize="0"/>
          <p:nvPr/>
        </p:nvPicPr>
        <p:blipFill rotWithShape="1">
          <a:blip r:embed="rId3">
            <a:alphaModFix/>
          </a:blip>
          <a:srcRect b="0" l="0" r="0" t="0"/>
          <a:stretch/>
        </p:blipFill>
        <p:spPr>
          <a:xfrm>
            <a:off x="5168136" y="2215158"/>
            <a:ext cx="3759824" cy="211803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7"/>
          <p:cNvSpPr txBox="1"/>
          <p:nvPr>
            <p:ph type="title"/>
          </p:nvPr>
        </p:nvSpPr>
        <p:spPr>
          <a:xfrm>
            <a:off x="460950" y="280325"/>
            <a:ext cx="8222100" cy="767700"/>
          </a:xfrm>
          <a:prstGeom prst="rect">
            <a:avLst/>
          </a:prstGeom>
          <a:noFill/>
          <a:ln>
            <a:noFill/>
          </a:ln>
        </p:spPr>
        <p:txBody>
          <a:bodyPr anchorCtr="0" anchor="b" bIns="91425" lIns="91425" spcFirstLastPara="1" rIns="91425" wrap="square" tIns="91425">
            <a:normAutofit/>
          </a:bodyPr>
          <a:lstStyle/>
          <a:p>
            <a:pPr indent="0" lvl="0" marL="0" rtl="0" algn="r">
              <a:lnSpc>
                <a:spcPct val="100000"/>
              </a:lnSpc>
              <a:spcBef>
                <a:spcPts val="0"/>
              </a:spcBef>
              <a:spcAft>
                <a:spcPts val="0"/>
              </a:spcAft>
              <a:buSzPts val="3200"/>
              <a:buNone/>
            </a:pPr>
            <a:r>
              <a:rPr lang="en"/>
              <a:t>SVM &amp; Adaboost Model Summary</a:t>
            </a:r>
            <a:endParaRPr/>
          </a:p>
        </p:txBody>
      </p:sp>
      <p:sp>
        <p:nvSpPr>
          <p:cNvPr id="140" name="Google Shape;140;p27"/>
          <p:cNvSpPr txBox="1"/>
          <p:nvPr>
            <p:ph idx="1" type="body"/>
          </p:nvPr>
        </p:nvSpPr>
        <p:spPr>
          <a:xfrm>
            <a:off x="471900" y="1919075"/>
            <a:ext cx="4215300" cy="2710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t>I decided to use the Support Vector Machine classifier with the Adaboost classifier to try and create a model that outperformed the BTC-AUD daily time-frame buy and hold strategy. I also used the GridSearchCV to help find some optimal parameters. </a:t>
            </a:r>
            <a:endParaRPr/>
          </a:p>
        </p:txBody>
      </p:sp>
      <p:pic>
        <p:nvPicPr>
          <p:cNvPr id="141" name="Google Shape;141;p27"/>
          <p:cNvPicPr preferRelativeResize="0"/>
          <p:nvPr/>
        </p:nvPicPr>
        <p:blipFill rotWithShape="1">
          <a:blip r:embed="rId3">
            <a:alphaModFix/>
          </a:blip>
          <a:srcRect b="0" l="0" r="0" t="0"/>
          <a:stretch/>
        </p:blipFill>
        <p:spPr>
          <a:xfrm>
            <a:off x="4839600" y="1888242"/>
            <a:ext cx="3854401" cy="2971308"/>
          </a:xfrm>
          <a:prstGeom prst="rect">
            <a:avLst/>
          </a:prstGeom>
          <a:noFill/>
          <a:ln>
            <a:noFill/>
          </a:ln>
        </p:spPr>
      </p:pic>
      <p:pic>
        <p:nvPicPr>
          <p:cNvPr id="142" name="Google Shape;142;p27"/>
          <p:cNvPicPr preferRelativeResize="0"/>
          <p:nvPr/>
        </p:nvPicPr>
        <p:blipFill>
          <a:blip r:embed="rId4">
            <a:alphaModFix/>
          </a:blip>
          <a:stretch>
            <a:fillRect/>
          </a:stretch>
        </p:blipFill>
        <p:spPr>
          <a:xfrm>
            <a:off x="-2" y="0"/>
            <a:ext cx="2102475" cy="16819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8"/>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en"/>
              <a:t>SVM Data Cleanup &amp; Model Training</a:t>
            </a:r>
            <a:endParaRPr/>
          </a:p>
        </p:txBody>
      </p:sp>
      <p:sp>
        <p:nvSpPr>
          <p:cNvPr id="148" name="Google Shape;148;p28"/>
          <p:cNvSpPr txBox="1"/>
          <p:nvPr>
            <p:ph idx="1" type="body"/>
          </p:nvPr>
        </p:nvSpPr>
        <p:spPr>
          <a:xfrm>
            <a:off x="114500" y="1763675"/>
            <a:ext cx="4023900" cy="32601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lnSpc>
                <a:spcPct val="115000"/>
              </a:lnSpc>
              <a:spcBef>
                <a:spcPts val="0"/>
              </a:spcBef>
              <a:spcAft>
                <a:spcPts val="0"/>
              </a:spcAft>
              <a:buSzPct val="112500"/>
              <a:buNone/>
            </a:pPr>
            <a:r>
              <a:rPr lang="en" sz="1600"/>
              <a:t>BTC-AUD data original - open, high, low, close, adj close, volume. </a:t>
            </a:r>
            <a:endParaRPr sz="1600"/>
          </a:p>
          <a:p>
            <a:pPr indent="0" lvl="0" marL="0" rtl="0" algn="l">
              <a:lnSpc>
                <a:spcPct val="115000"/>
              </a:lnSpc>
              <a:spcBef>
                <a:spcPts val="1200"/>
              </a:spcBef>
              <a:spcAft>
                <a:spcPts val="0"/>
              </a:spcAft>
              <a:buSzPct val="112500"/>
              <a:buNone/>
            </a:pPr>
            <a:r>
              <a:rPr lang="en" sz="1600"/>
              <a:t>Remove all data apart from close. </a:t>
            </a:r>
            <a:endParaRPr sz="1600"/>
          </a:p>
          <a:p>
            <a:pPr indent="0" lvl="0" marL="0" rtl="0" algn="l">
              <a:lnSpc>
                <a:spcPct val="115000"/>
              </a:lnSpc>
              <a:spcBef>
                <a:spcPts val="1200"/>
              </a:spcBef>
              <a:spcAft>
                <a:spcPts val="0"/>
              </a:spcAft>
              <a:buSzPct val="112500"/>
              <a:buNone/>
            </a:pPr>
            <a:r>
              <a:rPr lang="en" sz="1600"/>
              <a:t>Added indicators - SMA_fast(4), SMA_slow(100) and MACD(12,26,9). </a:t>
            </a:r>
            <a:endParaRPr sz="1600"/>
          </a:p>
          <a:p>
            <a:pPr indent="0" lvl="0" marL="0" rtl="0" algn="l">
              <a:lnSpc>
                <a:spcPct val="115000"/>
              </a:lnSpc>
              <a:spcBef>
                <a:spcPts val="1200"/>
              </a:spcBef>
              <a:spcAft>
                <a:spcPts val="0"/>
              </a:spcAft>
              <a:buSzPct val="112500"/>
              <a:buNone/>
            </a:pPr>
            <a:r>
              <a:rPr lang="en" sz="1600"/>
              <a:t>Used signal of -1 for negative daily change and +1 for positive daily change to train the model. </a:t>
            </a:r>
            <a:endParaRPr sz="1600"/>
          </a:p>
          <a:p>
            <a:pPr indent="0" lvl="0" marL="0" rtl="0" algn="l">
              <a:lnSpc>
                <a:spcPct val="115000"/>
              </a:lnSpc>
              <a:spcBef>
                <a:spcPts val="1200"/>
              </a:spcBef>
              <a:spcAft>
                <a:spcPts val="0"/>
              </a:spcAft>
              <a:buSzPct val="112500"/>
              <a:buNone/>
            </a:pPr>
            <a:r>
              <a:rPr lang="en" sz="1600"/>
              <a:t>X = SMA_Fast, SMA_Slow, macd, macdSignal and macdHist. </a:t>
            </a:r>
            <a:endParaRPr sz="1600"/>
          </a:p>
          <a:p>
            <a:pPr indent="0" lvl="0" marL="0" rtl="0" algn="l">
              <a:lnSpc>
                <a:spcPct val="115000"/>
              </a:lnSpc>
              <a:spcBef>
                <a:spcPts val="1200"/>
              </a:spcBef>
              <a:spcAft>
                <a:spcPts val="1200"/>
              </a:spcAft>
              <a:buSzPct val="112500"/>
              <a:buNone/>
            </a:pPr>
            <a:r>
              <a:rPr lang="en" sz="1600"/>
              <a:t>Y = Signal</a:t>
            </a:r>
            <a:endParaRPr sz="1600"/>
          </a:p>
        </p:txBody>
      </p:sp>
      <p:pic>
        <p:nvPicPr>
          <p:cNvPr id="149" name="Google Shape;149;p28"/>
          <p:cNvPicPr preferRelativeResize="0"/>
          <p:nvPr/>
        </p:nvPicPr>
        <p:blipFill rotWithShape="1">
          <a:blip r:embed="rId3">
            <a:alphaModFix/>
          </a:blip>
          <a:srcRect b="0" l="0" r="0" t="0"/>
          <a:stretch/>
        </p:blipFill>
        <p:spPr>
          <a:xfrm>
            <a:off x="4138575" y="1721550"/>
            <a:ext cx="4822050" cy="1849725"/>
          </a:xfrm>
          <a:prstGeom prst="rect">
            <a:avLst/>
          </a:prstGeom>
          <a:noFill/>
          <a:ln>
            <a:noFill/>
          </a:ln>
        </p:spPr>
      </p:pic>
      <p:pic>
        <p:nvPicPr>
          <p:cNvPr id="150" name="Google Shape;150;p28"/>
          <p:cNvPicPr preferRelativeResize="0"/>
          <p:nvPr/>
        </p:nvPicPr>
        <p:blipFill rotWithShape="1">
          <a:blip r:embed="rId4">
            <a:alphaModFix/>
          </a:blip>
          <a:srcRect b="0" l="0" r="0" t="0"/>
          <a:stretch/>
        </p:blipFill>
        <p:spPr>
          <a:xfrm>
            <a:off x="4138500" y="3571275"/>
            <a:ext cx="4858526" cy="1602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9"/>
          <p:cNvSpPr txBox="1"/>
          <p:nvPr>
            <p:ph type="title"/>
          </p:nvPr>
        </p:nvSpPr>
        <p:spPr>
          <a:xfrm>
            <a:off x="460950" y="334700"/>
            <a:ext cx="8222100" cy="7677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3200"/>
              <a:buNone/>
            </a:pPr>
            <a:r>
              <a:rPr lang="en"/>
              <a:t>SVM Model Evaluation</a:t>
            </a:r>
            <a:endParaRPr/>
          </a:p>
        </p:txBody>
      </p:sp>
      <p:sp>
        <p:nvSpPr>
          <p:cNvPr id="156" name="Google Shape;156;p29"/>
          <p:cNvSpPr txBox="1"/>
          <p:nvPr>
            <p:ph idx="1" type="body"/>
          </p:nvPr>
        </p:nvSpPr>
        <p:spPr>
          <a:xfrm>
            <a:off x="471900" y="1919075"/>
            <a:ext cx="4100100" cy="2710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t>As you can see to the right my model closely mimicked the actual returns but did out perform slightly. The results are also only plotted on the test data and the training data has been left out. I trained the model on 30months worth of daily data. </a:t>
            </a:r>
            <a:endParaRPr/>
          </a:p>
        </p:txBody>
      </p:sp>
      <p:pic>
        <p:nvPicPr>
          <p:cNvPr id="157" name="Google Shape;157;p29"/>
          <p:cNvPicPr preferRelativeResize="0"/>
          <p:nvPr/>
        </p:nvPicPr>
        <p:blipFill rotWithShape="1">
          <a:blip r:embed="rId3">
            <a:alphaModFix/>
          </a:blip>
          <a:srcRect b="0" l="0" r="0" t="0"/>
          <a:stretch/>
        </p:blipFill>
        <p:spPr>
          <a:xfrm>
            <a:off x="4918650" y="1719543"/>
            <a:ext cx="3958650" cy="326378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0"/>
          <p:cNvSpPr txBox="1"/>
          <p:nvPr>
            <p:ph type="title"/>
          </p:nvPr>
        </p:nvSpPr>
        <p:spPr>
          <a:xfrm>
            <a:off x="471900" y="738725"/>
            <a:ext cx="8222099" cy="767701"/>
          </a:xfrm>
          <a:prstGeom prst="rect">
            <a:avLst/>
          </a:prstGeom>
          <a:noFill/>
          <a:ln>
            <a:noFill/>
          </a:ln>
        </p:spPr>
        <p:txBody>
          <a:bodyPr anchorCtr="0" anchor="b" bIns="91400" lIns="91400" spcFirstLastPara="1" rIns="91400" wrap="square" tIns="91400">
            <a:normAutofit/>
          </a:bodyPr>
          <a:lstStyle/>
          <a:p>
            <a:pPr indent="0" lvl="0" marL="0" rtl="0" algn="l">
              <a:lnSpc>
                <a:spcPct val="100000"/>
              </a:lnSpc>
              <a:spcBef>
                <a:spcPts val="0"/>
              </a:spcBef>
              <a:spcAft>
                <a:spcPts val="0"/>
              </a:spcAft>
              <a:buClr>
                <a:srgbClr val="FFFFFF"/>
              </a:buClr>
              <a:buSzPts val="2784"/>
              <a:buFont typeface="Roboto"/>
              <a:buNone/>
            </a:pPr>
            <a:r>
              <a:rPr lang="en" sz="2784"/>
              <a:t>RSI Indicator &amp; Linear Regression Model Summary</a:t>
            </a:r>
            <a:endParaRPr/>
          </a:p>
        </p:txBody>
      </p:sp>
      <p:sp>
        <p:nvSpPr>
          <p:cNvPr id="163" name="Google Shape;163;p30"/>
          <p:cNvSpPr txBox="1"/>
          <p:nvPr>
            <p:ph idx="1" type="body"/>
          </p:nvPr>
        </p:nvSpPr>
        <p:spPr>
          <a:xfrm>
            <a:off x="316916" y="1974175"/>
            <a:ext cx="4215301" cy="2710201"/>
          </a:xfrm>
          <a:prstGeom prst="rect">
            <a:avLst/>
          </a:prstGeom>
          <a:noFill/>
          <a:ln>
            <a:noFill/>
          </a:ln>
        </p:spPr>
        <p:txBody>
          <a:bodyPr anchorCtr="0" anchor="t" bIns="91400" lIns="91400" spcFirstLastPara="1" rIns="91400" wrap="square" tIns="91400">
            <a:normAutofit/>
          </a:bodyPr>
          <a:lstStyle/>
          <a:p>
            <a:pPr indent="0" lvl="0" marL="0" rtl="0" algn="just">
              <a:lnSpc>
                <a:spcPct val="115000"/>
              </a:lnSpc>
              <a:spcBef>
                <a:spcPts val="0"/>
              </a:spcBef>
              <a:spcAft>
                <a:spcPts val="0"/>
              </a:spcAft>
              <a:buSzPts val="1548"/>
              <a:buNone/>
            </a:pPr>
            <a:r>
              <a:rPr lang="en" sz="1548"/>
              <a:t>I used RSI as indicator and Linear Regression as ml model because while RSI can help identify potential entry and exit points based on short-term market conditions that, I think is the best strategy given the volatility of  BTC, linear regression complements it by providing the broader trend perspective. Also, for linear regression’s simplicity and explainability being a basic machine learning model.</a:t>
            </a:r>
            <a:endParaRPr/>
          </a:p>
        </p:txBody>
      </p:sp>
      <p:pic>
        <p:nvPicPr>
          <p:cNvPr descr="pasted-movie.png" id="164" name="Google Shape;164;p30"/>
          <p:cNvPicPr preferRelativeResize="0"/>
          <p:nvPr/>
        </p:nvPicPr>
        <p:blipFill rotWithShape="1">
          <a:blip r:embed="rId3">
            <a:alphaModFix/>
          </a:blip>
          <a:srcRect b="0" l="0" r="0" t="0"/>
          <a:stretch/>
        </p:blipFill>
        <p:spPr>
          <a:xfrm>
            <a:off x="6364806" y="1722233"/>
            <a:ext cx="1981940" cy="1613736"/>
          </a:xfrm>
          <a:prstGeom prst="rect">
            <a:avLst/>
          </a:prstGeom>
          <a:noFill/>
          <a:ln>
            <a:noFill/>
          </a:ln>
        </p:spPr>
      </p:pic>
      <p:pic>
        <p:nvPicPr>
          <p:cNvPr descr="pasted-movie.png" id="165" name="Google Shape;165;p30"/>
          <p:cNvPicPr preferRelativeResize="0"/>
          <p:nvPr/>
        </p:nvPicPr>
        <p:blipFill rotWithShape="1">
          <a:blip r:embed="rId4">
            <a:alphaModFix/>
          </a:blip>
          <a:srcRect b="0" l="0" r="0" t="0"/>
          <a:stretch/>
        </p:blipFill>
        <p:spPr>
          <a:xfrm>
            <a:off x="6367590" y="3404860"/>
            <a:ext cx="1976373" cy="161373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1"/>
          <p:cNvSpPr txBox="1"/>
          <p:nvPr>
            <p:ph type="title"/>
          </p:nvPr>
        </p:nvSpPr>
        <p:spPr>
          <a:xfrm>
            <a:off x="471900" y="738725"/>
            <a:ext cx="8222099" cy="767701"/>
          </a:xfrm>
          <a:prstGeom prst="rect">
            <a:avLst/>
          </a:prstGeom>
          <a:noFill/>
          <a:ln>
            <a:noFill/>
          </a:ln>
        </p:spPr>
        <p:txBody>
          <a:bodyPr anchorCtr="0" anchor="b" bIns="91400" lIns="91400" spcFirstLastPara="1" rIns="91400" wrap="square" tIns="91400">
            <a:normAutofit/>
          </a:bodyPr>
          <a:lstStyle/>
          <a:p>
            <a:pPr indent="0" lvl="0" marL="0" rtl="0" algn="l">
              <a:lnSpc>
                <a:spcPct val="100000"/>
              </a:lnSpc>
              <a:spcBef>
                <a:spcPts val="0"/>
              </a:spcBef>
              <a:spcAft>
                <a:spcPts val="0"/>
              </a:spcAft>
              <a:buClr>
                <a:srgbClr val="FFFFFF"/>
              </a:buClr>
              <a:buSzPts val="3200"/>
              <a:buFont typeface="Roboto"/>
              <a:buNone/>
            </a:pPr>
            <a:r>
              <a:rPr b="0" i="0" lang="en" sz="3200" u="none" cap="none" strike="noStrike">
                <a:solidFill>
                  <a:srgbClr val="FFFFFF"/>
                </a:solidFill>
                <a:latin typeface="Roboto"/>
                <a:ea typeface="Roboto"/>
                <a:cs typeface="Roboto"/>
                <a:sym typeface="Roboto"/>
              </a:rPr>
              <a:t>LR Data Cleanup &amp; Model Training</a:t>
            </a:r>
            <a:endParaRPr/>
          </a:p>
        </p:txBody>
      </p:sp>
      <p:sp>
        <p:nvSpPr>
          <p:cNvPr id="171" name="Google Shape;171;p31"/>
          <p:cNvSpPr txBox="1"/>
          <p:nvPr>
            <p:ph idx="1" type="body"/>
          </p:nvPr>
        </p:nvSpPr>
        <p:spPr>
          <a:xfrm>
            <a:off x="471900" y="1919074"/>
            <a:ext cx="3609967" cy="2710201"/>
          </a:xfrm>
          <a:prstGeom prst="rect">
            <a:avLst/>
          </a:prstGeom>
          <a:noFill/>
          <a:ln>
            <a:noFill/>
          </a:ln>
        </p:spPr>
        <p:txBody>
          <a:bodyPr anchorCtr="0" anchor="t" bIns="91400" lIns="91400" spcFirstLastPara="1" rIns="91400" wrap="square" tIns="91400">
            <a:normAutofit/>
          </a:bodyPr>
          <a:lstStyle/>
          <a:p>
            <a:pPr indent="0" lvl="0" marL="0" rtl="0" algn="just">
              <a:lnSpc>
                <a:spcPct val="103500"/>
              </a:lnSpc>
              <a:spcBef>
                <a:spcPts val="0"/>
              </a:spcBef>
              <a:spcAft>
                <a:spcPts val="0"/>
              </a:spcAft>
              <a:buSzPts val="1300"/>
              <a:buNone/>
            </a:pPr>
            <a:r>
              <a:rPr lang="en" sz="1300"/>
              <a:t>Drop all NaN and Set ‘RSI_shifted’ and ‘Close’ columns as the feature and target values, respectively.</a:t>
            </a:r>
            <a:endParaRPr/>
          </a:p>
        </p:txBody>
      </p:sp>
      <p:pic>
        <p:nvPicPr>
          <p:cNvPr descr="pasted-movie.png" id="172" name="Google Shape;172;p31"/>
          <p:cNvPicPr preferRelativeResize="0"/>
          <p:nvPr/>
        </p:nvPicPr>
        <p:blipFill rotWithShape="1">
          <a:blip r:embed="rId3">
            <a:alphaModFix/>
          </a:blip>
          <a:srcRect b="0" l="0" r="0" t="0"/>
          <a:stretch/>
        </p:blipFill>
        <p:spPr>
          <a:xfrm>
            <a:off x="4275539" y="2222392"/>
            <a:ext cx="4806885" cy="227042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2"/>
          <p:cNvSpPr txBox="1"/>
          <p:nvPr>
            <p:ph type="title"/>
          </p:nvPr>
        </p:nvSpPr>
        <p:spPr>
          <a:xfrm>
            <a:off x="471900" y="738725"/>
            <a:ext cx="8222099" cy="767701"/>
          </a:xfrm>
          <a:prstGeom prst="rect">
            <a:avLst/>
          </a:prstGeom>
          <a:noFill/>
          <a:ln>
            <a:noFill/>
          </a:ln>
        </p:spPr>
        <p:txBody>
          <a:bodyPr anchorCtr="0" anchor="b" bIns="91400" lIns="91400" spcFirstLastPara="1" rIns="91400" wrap="square" tIns="91400">
            <a:normAutofit/>
          </a:bodyPr>
          <a:lstStyle/>
          <a:p>
            <a:pPr indent="0" lvl="0" marL="0" rtl="0" algn="l">
              <a:lnSpc>
                <a:spcPct val="100000"/>
              </a:lnSpc>
              <a:spcBef>
                <a:spcPts val="0"/>
              </a:spcBef>
              <a:spcAft>
                <a:spcPts val="0"/>
              </a:spcAft>
              <a:buClr>
                <a:srgbClr val="FFFFFF"/>
              </a:buClr>
              <a:buSzPts val="3200"/>
              <a:buFont typeface="Roboto"/>
              <a:buNone/>
            </a:pPr>
            <a:r>
              <a:rPr b="0" i="0" lang="en" sz="3200" u="none" cap="none" strike="noStrike">
                <a:solidFill>
                  <a:srgbClr val="FFFFFF"/>
                </a:solidFill>
                <a:latin typeface="Roboto"/>
                <a:ea typeface="Roboto"/>
                <a:cs typeface="Roboto"/>
                <a:sym typeface="Roboto"/>
              </a:rPr>
              <a:t>Linear Regression Model Evaluation</a:t>
            </a:r>
            <a:endParaRPr/>
          </a:p>
        </p:txBody>
      </p:sp>
      <p:sp>
        <p:nvSpPr>
          <p:cNvPr id="178" name="Google Shape;178;p32"/>
          <p:cNvSpPr txBox="1"/>
          <p:nvPr>
            <p:ph idx="1" type="body"/>
          </p:nvPr>
        </p:nvSpPr>
        <p:spPr>
          <a:xfrm>
            <a:off x="471900" y="1919074"/>
            <a:ext cx="4566450" cy="2710201"/>
          </a:xfrm>
          <a:prstGeom prst="rect">
            <a:avLst/>
          </a:prstGeom>
          <a:noFill/>
          <a:ln>
            <a:noFill/>
          </a:ln>
        </p:spPr>
        <p:txBody>
          <a:bodyPr anchorCtr="0" anchor="t" bIns="91400" lIns="91400" spcFirstLastPara="1" rIns="91400" wrap="square" tIns="91400">
            <a:normAutofit/>
          </a:bodyPr>
          <a:lstStyle/>
          <a:p>
            <a:pPr indent="0" lvl="0" marL="0" rtl="0" algn="just">
              <a:lnSpc>
                <a:spcPct val="115000"/>
              </a:lnSpc>
              <a:spcBef>
                <a:spcPts val="0"/>
              </a:spcBef>
              <a:spcAft>
                <a:spcPts val="0"/>
              </a:spcAft>
              <a:buSzPts val="1800"/>
              <a:buNone/>
            </a:pPr>
            <a:r>
              <a:rPr b="0" i="0" lang="en" sz="1800" u="none" cap="none" strike="noStrike">
                <a:solidFill>
                  <a:srgbClr val="737373"/>
                </a:solidFill>
                <a:latin typeface="Roboto"/>
                <a:ea typeface="Roboto"/>
                <a:cs typeface="Roboto"/>
                <a:sym typeface="Roboto"/>
              </a:rPr>
              <a:t>The predicted returns outperforms the actual returns in this Linear Regression model.</a:t>
            </a:r>
            <a:endParaRPr/>
          </a:p>
        </p:txBody>
      </p:sp>
      <p:pic>
        <p:nvPicPr>
          <p:cNvPr descr="pasted-movie.png" id="179" name="Google Shape;179;p32"/>
          <p:cNvPicPr preferRelativeResize="0"/>
          <p:nvPr/>
        </p:nvPicPr>
        <p:blipFill rotWithShape="1">
          <a:blip r:embed="rId3">
            <a:alphaModFix/>
          </a:blip>
          <a:srcRect b="0" l="0" r="0" t="0"/>
          <a:stretch/>
        </p:blipFill>
        <p:spPr>
          <a:xfrm>
            <a:off x="5148542" y="2100823"/>
            <a:ext cx="3350202" cy="262785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en"/>
              <a:t>Neural Network Model Summary</a:t>
            </a:r>
            <a:endParaRPr/>
          </a:p>
        </p:txBody>
      </p:sp>
      <p:sp>
        <p:nvSpPr>
          <p:cNvPr id="185" name="Google Shape;185;p33"/>
          <p:cNvSpPr txBox="1"/>
          <p:nvPr>
            <p:ph idx="1" type="body"/>
          </p:nvPr>
        </p:nvSpPr>
        <p:spPr>
          <a:xfrm>
            <a:off x="245125" y="1881775"/>
            <a:ext cx="3363900" cy="2846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Data Feed </a:t>
            </a:r>
            <a:endParaRPr/>
          </a:p>
          <a:p>
            <a:pPr indent="0" lvl="0" marL="0" rtl="0" algn="l">
              <a:lnSpc>
                <a:spcPct val="115000"/>
              </a:lnSpc>
              <a:spcBef>
                <a:spcPts val="1200"/>
              </a:spcBef>
              <a:spcAft>
                <a:spcPts val="0"/>
              </a:spcAft>
              <a:buSzPts val="1800"/>
              <a:buNone/>
            </a:pPr>
            <a:r>
              <a:rPr lang="en"/>
              <a:t>X</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1200"/>
              </a:spcAft>
              <a:buSzPts val="1800"/>
              <a:buNone/>
            </a:pPr>
            <a:r>
              <a:rPr lang="en"/>
              <a:t>Training Window: 60 months</a:t>
            </a:r>
            <a:endParaRPr/>
          </a:p>
        </p:txBody>
      </p:sp>
      <p:pic>
        <p:nvPicPr>
          <p:cNvPr id="186" name="Google Shape;186;p33"/>
          <p:cNvPicPr preferRelativeResize="0"/>
          <p:nvPr/>
        </p:nvPicPr>
        <p:blipFill>
          <a:blip r:embed="rId3">
            <a:alphaModFix/>
          </a:blip>
          <a:stretch>
            <a:fillRect/>
          </a:stretch>
        </p:blipFill>
        <p:spPr>
          <a:xfrm>
            <a:off x="3609025" y="1962800"/>
            <a:ext cx="5230177" cy="241078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Material">
  <a:themeElements>
    <a:clrScheme name="Material">
      <a:dk1>
        <a:srgbClr val="4285F4"/>
      </a:dk1>
      <a:lt1>
        <a:srgbClr val="4285F4"/>
      </a:lt1>
      <a:dk2>
        <a:srgbClr val="A7A7A7"/>
      </a:dk2>
      <a:lt2>
        <a:srgbClr val="535353"/>
      </a:lt2>
      <a:accent1>
        <a:srgbClr val="0277BD"/>
      </a:accent1>
      <a:accent2>
        <a:srgbClr val="0F9D58"/>
      </a:accent2>
      <a:accent3>
        <a:srgbClr val="DB4437"/>
      </a:accent3>
      <a:accent4>
        <a:srgbClr val="FAFAFA"/>
      </a:accent4>
      <a:accent5>
        <a:srgbClr val="1A237E"/>
      </a:accent5>
      <a:accent6>
        <a:srgbClr val="F4B400"/>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